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07653-E219-457F-A893-E641A2BFA83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85E8B83-42A2-477F-B22B-D85F82987FD8}">
      <dgm:prSet phldrT="[Текст]"/>
      <dgm:spPr/>
      <dgm:t>
        <a:bodyPr/>
        <a:lstStyle/>
        <a:p>
          <a:r>
            <a:rPr lang="ru-RU" dirty="0" smtClean="0"/>
            <a:t>Деятельность</a:t>
          </a:r>
          <a:endParaRPr lang="ru-RU" dirty="0"/>
        </a:p>
      </dgm:t>
    </dgm:pt>
    <dgm:pt modelId="{F4D64D19-8E0E-480E-A20C-C45120EDF447}" type="parTrans" cxnId="{66E74DB0-B0DE-42ED-97C3-04AF6D2959FB}">
      <dgm:prSet/>
      <dgm:spPr/>
      <dgm:t>
        <a:bodyPr/>
        <a:lstStyle/>
        <a:p>
          <a:endParaRPr lang="ru-RU"/>
        </a:p>
      </dgm:t>
    </dgm:pt>
    <dgm:pt modelId="{E2F69BB2-2F20-4FC2-ACDA-043821EF6F43}" type="sibTrans" cxnId="{66E74DB0-B0DE-42ED-97C3-04AF6D2959FB}">
      <dgm:prSet/>
      <dgm:spPr/>
      <dgm:t>
        <a:bodyPr/>
        <a:lstStyle/>
        <a:p>
          <a:endParaRPr lang="ru-RU"/>
        </a:p>
      </dgm:t>
    </dgm:pt>
    <dgm:pt modelId="{235C773D-E65F-41AF-9B70-3963D28E9411}">
      <dgm:prSet phldrT="[Текст]"/>
      <dgm:spPr/>
      <dgm:t>
        <a:bodyPr/>
        <a:lstStyle/>
        <a:p>
          <a:r>
            <a:rPr lang="ru-RU" dirty="0" smtClean="0"/>
            <a:t>Общение</a:t>
          </a:r>
          <a:endParaRPr lang="ru-RU" dirty="0"/>
        </a:p>
      </dgm:t>
    </dgm:pt>
    <dgm:pt modelId="{1F67E352-123D-4AB4-8A8E-A8CC1AA8D80A}" type="parTrans" cxnId="{62B47F80-A215-45A6-BB08-34C2EA032DD7}">
      <dgm:prSet/>
      <dgm:spPr/>
      <dgm:t>
        <a:bodyPr/>
        <a:lstStyle/>
        <a:p>
          <a:endParaRPr lang="ru-RU"/>
        </a:p>
      </dgm:t>
    </dgm:pt>
    <dgm:pt modelId="{10F86DA2-89E1-4C99-9713-270084D51244}" type="sibTrans" cxnId="{62B47F80-A215-45A6-BB08-34C2EA032DD7}">
      <dgm:prSet/>
      <dgm:spPr/>
      <dgm:t>
        <a:bodyPr/>
        <a:lstStyle/>
        <a:p>
          <a:endParaRPr lang="ru-RU"/>
        </a:p>
      </dgm:t>
    </dgm:pt>
    <dgm:pt modelId="{2C9830FF-9FAA-41FB-80FC-3D88CEB9A764}">
      <dgm:prSet phldrT="[Текст]"/>
      <dgm:spPr/>
      <dgm:t>
        <a:bodyPr/>
        <a:lstStyle/>
        <a:p>
          <a:r>
            <a:rPr lang="ru-RU" dirty="0" smtClean="0"/>
            <a:t>Самосознание</a:t>
          </a:r>
          <a:endParaRPr lang="ru-RU" dirty="0"/>
        </a:p>
      </dgm:t>
    </dgm:pt>
    <dgm:pt modelId="{4B3BC9DB-73C8-44E4-8A5A-6C15764B5971}" type="parTrans" cxnId="{FF6B236A-DF6C-45C4-B73D-51B909A8ABB8}">
      <dgm:prSet/>
      <dgm:spPr/>
      <dgm:t>
        <a:bodyPr/>
        <a:lstStyle/>
        <a:p>
          <a:endParaRPr lang="ru-RU"/>
        </a:p>
      </dgm:t>
    </dgm:pt>
    <dgm:pt modelId="{994FA3BF-8089-4133-BD3B-1DEA913551DA}" type="sibTrans" cxnId="{FF6B236A-DF6C-45C4-B73D-51B909A8ABB8}">
      <dgm:prSet/>
      <dgm:spPr/>
      <dgm:t>
        <a:bodyPr/>
        <a:lstStyle/>
        <a:p>
          <a:endParaRPr lang="ru-RU"/>
        </a:p>
      </dgm:t>
    </dgm:pt>
    <dgm:pt modelId="{948429F4-2D7E-4F8C-B222-0715477FCABF}" type="pres">
      <dgm:prSet presAssocID="{B6307653-E219-457F-A893-E641A2BFA832}" presName="compositeShape" presStyleCnt="0">
        <dgm:presLayoutVars>
          <dgm:chMax val="7"/>
          <dgm:dir/>
          <dgm:resizeHandles val="exact"/>
        </dgm:presLayoutVars>
      </dgm:prSet>
      <dgm:spPr/>
    </dgm:pt>
    <dgm:pt modelId="{7FBD0A9B-07A2-4991-AC41-DC024F0FF7D1}" type="pres">
      <dgm:prSet presAssocID="{B6307653-E219-457F-A893-E641A2BFA832}" presName="wedge1" presStyleLbl="node1" presStyleIdx="0" presStyleCnt="3"/>
      <dgm:spPr/>
    </dgm:pt>
    <dgm:pt modelId="{3743A34D-59D1-43A0-BFC0-C0D8A2332E20}" type="pres">
      <dgm:prSet presAssocID="{B6307653-E219-457F-A893-E641A2BFA832}" presName="dummy1a" presStyleCnt="0"/>
      <dgm:spPr/>
    </dgm:pt>
    <dgm:pt modelId="{49BC7593-919E-48D9-825F-8DEA08F486B0}" type="pres">
      <dgm:prSet presAssocID="{B6307653-E219-457F-A893-E641A2BFA832}" presName="dummy1b" presStyleCnt="0"/>
      <dgm:spPr/>
    </dgm:pt>
    <dgm:pt modelId="{D9F1E177-0E54-4624-92DB-DD1CEB3B008C}" type="pres">
      <dgm:prSet presAssocID="{B6307653-E219-457F-A893-E641A2BFA83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37C5A14-4871-4C7C-AD46-CD489FDAFFA6}" type="pres">
      <dgm:prSet presAssocID="{B6307653-E219-457F-A893-E641A2BFA832}" presName="wedge2" presStyleLbl="node1" presStyleIdx="1" presStyleCnt="3"/>
      <dgm:spPr/>
    </dgm:pt>
    <dgm:pt modelId="{FA8FDF5C-38D5-4D18-87C4-9CEBC23D33BD}" type="pres">
      <dgm:prSet presAssocID="{B6307653-E219-457F-A893-E641A2BFA832}" presName="dummy2a" presStyleCnt="0"/>
      <dgm:spPr/>
    </dgm:pt>
    <dgm:pt modelId="{29B8AAC8-F855-4D81-B345-6F59065BFC54}" type="pres">
      <dgm:prSet presAssocID="{B6307653-E219-457F-A893-E641A2BFA832}" presName="dummy2b" presStyleCnt="0"/>
      <dgm:spPr/>
    </dgm:pt>
    <dgm:pt modelId="{3ECAEF06-F100-486B-B9C6-2949F247F174}" type="pres">
      <dgm:prSet presAssocID="{B6307653-E219-457F-A893-E641A2BFA83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B0CD069-B0E1-4F7C-88D0-05A826AAF6C7}" type="pres">
      <dgm:prSet presAssocID="{B6307653-E219-457F-A893-E641A2BFA832}" presName="wedge3" presStyleLbl="node1" presStyleIdx="2" presStyleCnt="3" custScaleX="92911" custScaleY="93458" custLinFactNeighborX="337" custLinFactNeighborY="1518"/>
      <dgm:spPr/>
    </dgm:pt>
    <dgm:pt modelId="{827E8A0A-8BF2-42AE-B0CA-4690EE3AF2A5}" type="pres">
      <dgm:prSet presAssocID="{B6307653-E219-457F-A893-E641A2BFA832}" presName="dummy3a" presStyleCnt="0"/>
      <dgm:spPr/>
    </dgm:pt>
    <dgm:pt modelId="{0B7BA5EA-D601-4517-A49E-B8EB27B89BC4}" type="pres">
      <dgm:prSet presAssocID="{B6307653-E219-457F-A893-E641A2BFA832}" presName="dummy3b" presStyleCnt="0"/>
      <dgm:spPr/>
    </dgm:pt>
    <dgm:pt modelId="{E284E0E7-4C95-4EC6-8691-1CFE11AED2A5}" type="pres">
      <dgm:prSet presAssocID="{B6307653-E219-457F-A893-E641A2BFA83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8FC0EC22-2EBB-407C-AE93-A9E275CCB8D9}" type="pres">
      <dgm:prSet presAssocID="{E2F69BB2-2F20-4FC2-ACDA-043821EF6F43}" presName="arrowWedge1" presStyleLbl="fgSibTrans2D1" presStyleIdx="0" presStyleCnt="3" custLinFactNeighborX="275" custLinFactNeighborY="911"/>
      <dgm:spPr/>
    </dgm:pt>
    <dgm:pt modelId="{F2DCB04A-F207-4A7B-86A0-E00C0311174A}" type="pres">
      <dgm:prSet presAssocID="{10F86DA2-89E1-4C99-9713-270084D51244}" presName="arrowWedge2" presStyleLbl="fgSibTrans2D1" presStyleIdx="1" presStyleCnt="3"/>
      <dgm:spPr/>
    </dgm:pt>
    <dgm:pt modelId="{6EB974C8-01C4-4F05-A760-D4C8D2CB88C1}" type="pres">
      <dgm:prSet presAssocID="{994FA3BF-8089-4133-BD3B-1DEA913551DA}" presName="arrowWedge3" presStyleLbl="fgSibTrans2D1" presStyleIdx="2" presStyleCnt="3" custLinFactNeighborX="168" custLinFactNeighborY="-997"/>
      <dgm:spPr/>
    </dgm:pt>
  </dgm:ptLst>
  <dgm:cxnLst>
    <dgm:cxn modelId="{66E74DB0-B0DE-42ED-97C3-04AF6D2959FB}" srcId="{B6307653-E219-457F-A893-E641A2BFA832}" destId="{C85E8B83-42A2-477F-B22B-D85F82987FD8}" srcOrd="0" destOrd="0" parTransId="{F4D64D19-8E0E-480E-A20C-C45120EDF447}" sibTransId="{E2F69BB2-2F20-4FC2-ACDA-043821EF6F43}"/>
    <dgm:cxn modelId="{47CAA73E-68E3-4F0B-84AE-DE493EEB36BC}" type="presOf" srcId="{C85E8B83-42A2-477F-B22B-D85F82987FD8}" destId="{D9F1E177-0E54-4624-92DB-DD1CEB3B008C}" srcOrd="1" destOrd="0" presId="urn:microsoft.com/office/officeart/2005/8/layout/cycle8"/>
    <dgm:cxn modelId="{737AB118-9E49-468B-A284-F02AE9B1D00F}" type="presOf" srcId="{235C773D-E65F-41AF-9B70-3963D28E9411}" destId="{937C5A14-4871-4C7C-AD46-CD489FDAFFA6}" srcOrd="0" destOrd="0" presId="urn:microsoft.com/office/officeart/2005/8/layout/cycle8"/>
    <dgm:cxn modelId="{FF6B236A-DF6C-45C4-B73D-51B909A8ABB8}" srcId="{B6307653-E219-457F-A893-E641A2BFA832}" destId="{2C9830FF-9FAA-41FB-80FC-3D88CEB9A764}" srcOrd="2" destOrd="0" parTransId="{4B3BC9DB-73C8-44E4-8A5A-6C15764B5971}" sibTransId="{994FA3BF-8089-4133-BD3B-1DEA913551DA}"/>
    <dgm:cxn modelId="{04948F57-5502-447E-8681-E3BDF9C93503}" type="presOf" srcId="{C85E8B83-42A2-477F-B22B-D85F82987FD8}" destId="{7FBD0A9B-07A2-4991-AC41-DC024F0FF7D1}" srcOrd="0" destOrd="0" presId="urn:microsoft.com/office/officeart/2005/8/layout/cycle8"/>
    <dgm:cxn modelId="{62B47F80-A215-45A6-BB08-34C2EA032DD7}" srcId="{B6307653-E219-457F-A893-E641A2BFA832}" destId="{235C773D-E65F-41AF-9B70-3963D28E9411}" srcOrd="1" destOrd="0" parTransId="{1F67E352-123D-4AB4-8A8E-A8CC1AA8D80A}" sibTransId="{10F86DA2-89E1-4C99-9713-270084D51244}"/>
    <dgm:cxn modelId="{1742D552-1B13-436A-BFF6-BFE31788CCA1}" type="presOf" srcId="{2C9830FF-9FAA-41FB-80FC-3D88CEB9A764}" destId="{0B0CD069-B0E1-4F7C-88D0-05A826AAF6C7}" srcOrd="0" destOrd="0" presId="urn:microsoft.com/office/officeart/2005/8/layout/cycle8"/>
    <dgm:cxn modelId="{96704671-E0AD-4484-BE21-FF8FE41963A0}" type="presOf" srcId="{2C9830FF-9FAA-41FB-80FC-3D88CEB9A764}" destId="{E284E0E7-4C95-4EC6-8691-1CFE11AED2A5}" srcOrd="1" destOrd="0" presId="urn:microsoft.com/office/officeart/2005/8/layout/cycle8"/>
    <dgm:cxn modelId="{492F9688-A6D8-4B52-9F90-08AF09C78059}" type="presOf" srcId="{235C773D-E65F-41AF-9B70-3963D28E9411}" destId="{3ECAEF06-F100-486B-B9C6-2949F247F174}" srcOrd="1" destOrd="0" presId="urn:microsoft.com/office/officeart/2005/8/layout/cycle8"/>
    <dgm:cxn modelId="{F676E91A-74A5-4A9C-A0B3-F28E1EBD642B}" type="presOf" srcId="{B6307653-E219-457F-A893-E641A2BFA832}" destId="{948429F4-2D7E-4F8C-B222-0715477FCABF}" srcOrd="0" destOrd="0" presId="urn:microsoft.com/office/officeart/2005/8/layout/cycle8"/>
    <dgm:cxn modelId="{AADD3788-151B-4FAD-B93F-353875D36B7B}" type="presParOf" srcId="{948429F4-2D7E-4F8C-B222-0715477FCABF}" destId="{7FBD0A9B-07A2-4991-AC41-DC024F0FF7D1}" srcOrd="0" destOrd="0" presId="urn:microsoft.com/office/officeart/2005/8/layout/cycle8"/>
    <dgm:cxn modelId="{14C1A40A-272B-4431-AC52-53ED1A9E8ADD}" type="presParOf" srcId="{948429F4-2D7E-4F8C-B222-0715477FCABF}" destId="{3743A34D-59D1-43A0-BFC0-C0D8A2332E20}" srcOrd="1" destOrd="0" presId="urn:microsoft.com/office/officeart/2005/8/layout/cycle8"/>
    <dgm:cxn modelId="{C7B0FE9D-AD58-4167-8843-43EBAD6B750B}" type="presParOf" srcId="{948429F4-2D7E-4F8C-B222-0715477FCABF}" destId="{49BC7593-919E-48D9-825F-8DEA08F486B0}" srcOrd="2" destOrd="0" presId="urn:microsoft.com/office/officeart/2005/8/layout/cycle8"/>
    <dgm:cxn modelId="{1915A8B7-EBB6-4006-8404-AE06F692868F}" type="presParOf" srcId="{948429F4-2D7E-4F8C-B222-0715477FCABF}" destId="{D9F1E177-0E54-4624-92DB-DD1CEB3B008C}" srcOrd="3" destOrd="0" presId="urn:microsoft.com/office/officeart/2005/8/layout/cycle8"/>
    <dgm:cxn modelId="{537537A5-5487-462B-AB21-EE82B2AB1554}" type="presParOf" srcId="{948429F4-2D7E-4F8C-B222-0715477FCABF}" destId="{937C5A14-4871-4C7C-AD46-CD489FDAFFA6}" srcOrd="4" destOrd="0" presId="urn:microsoft.com/office/officeart/2005/8/layout/cycle8"/>
    <dgm:cxn modelId="{97212BD0-465E-467F-8DB7-E9FF3CD5EA3C}" type="presParOf" srcId="{948429F4-2D7E-4F8C-B222-0715477FCABF}" destId="{FA8FDF5C-38D5-4D18-87C4-9CEBC23D33BD}" srcOrd="5" destOrd="0" presId="urn:microsoft.com/office/officeart/2005/8/layout/cycle8"/>
    <dgm:cxn modelId="{92EF84CC-9A06-4BE2-BAAC-94D9A4DD543F}" type="presParOf" srcId="{948429F4-2D7E-4F8C-B222-0715477FCABF}" destId="{29B8AAC8-F855-4D81-B345-6F59065BFC54}" srcOrd="6" destOrd="0" presId="urn:microsoft.com/office/officeart/2005/8/layout/cycle8"/>
    <dgm:cxn modelId="{8B00F45C-32E5-454B-914A-E3EDDDD3D9E9}" type="presParOf" srcId="{948429F4-2D7E-4F8C-B222-0715477FCABF}" destId="{3ECAEF06-F100-486B-B9C6-2949F247F174}" srcOrd="7" destOrd="0" presId="urn:microsoft.com/office/officeart/2005/8/layout/cycle8"/>
    <dgm:cxn modelId="{A3965BD5-5B00-40B6-9555-13AF599D08B1}" type="presParOf" srcId="{948429F4-2D7E-4F8C-B222-0715477FCABF}" destId="{0B0CD069-B0E1-4F7C-88D0-05A826AAF6C7}" srcOrd="8" destOrd="0" presId="urn:microsoft.com/office/officeart/2005/8/layout/cycle8"/>
    <dgm:cxn modelId="{3E1FCD0E-D81C-419C-BBD9-CA1902041759}" type="presParOf" srcId="{948429F4-2D7E-4F8C-B222-0715477FCABF}" destId="{827E8A0A-8BF2-42AE-B0CA-4690EE3AF2A5}" srcOrd="9" destOrd="0" presId="urn:microsoft.com/office/officeart/2005/8/layout/cycle8"/>
    <dgm:cxn modelId="{8B5373FF-FABE-4325-A6E9-4D5595C8051E}" type="presParOf" srcId="{948429F4-2D7E-4F8C-B222-0715477FCABF}" destId="{0B7BA5EA-D601-4517-A49E-B8EB27B89BC4}" srcOrd="10" destOrd="0" presId="urn:microsoft.com/office/officeart/2005/8/layout/cycle8"/>
    <dgm:cxn modelId="{77DDEB1E-12B2-4A9A-B887-316D797EECF7}" type="presParOf" srcId="{948429F4-2D7E-4F8C-B222-0715477FCABF}" destId="{E284E0E7-4C95-4EC6-8691-1CFE11AED2A5}" srcOrd="11" destOrd="0" presId="urn:microsoft.com/office/officeart/2005/8/layout/cycle8"/>
    <dgm:cxn modelId="{D3B02D8A-9BA8-4031-9B65-A62054F84F0A}" type="presParOf" srcId="{948429F4-2D7E-4F8C-B222-0715477FCABF}" destId="{8FC0EC22-2EBB-407C-AE93-A9E275CCB8D9}" srcOrd="12" destOrd="0" presId="urn:microsoft.com/office/officeart/2005/8/layout/cycle8"/>
    <dgm:cxn modelId="{AA1189F8-FDBC-4B11-B0F3-75E9448122D0}" type="presParOf" srcId="{948429F4-2D7E-4F8C-B222-0715477FCABF}" destId="{F2DCB04A-F207-4A7B-86A0-E00C0311174A}" srcOrd="13" destOrd="0" presId="urn:microsoft.com/office/officeart/2005/8/layout/cycle8"/>
    <dgm:cxn modelId="{BA0DF22F-9420-42D3-8BAE-D25528B22DB6}" type="presParOf" srcId="{948429F4-2D7E-4F8C-B222-0715477FCABF}" destId="{6EB974C8-01C4-4F05-A760-D4C8D2CB88C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1A038D-2318-48E0-AE78-B33C4E585D5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7F496A-DB5B-48D8-97F1-338573B06A34}">
      <dgm:prSet phldrT="[Текст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Страх Божий</a:t>
          </a:r>
          <a:endParaRPr lang="ru-RU" dirty="0"/>
        </a:p>
      </dgm:t>
    </dgm:pt>
    <dgm:pt modelId="{50D4BE44-4F11-4C42-ACCE-EABC1933473A}" type="parTrans" cxnId="{A0B95612-19AC-472A-8E6F-98DF61E92232}">
      <dgm:prSet/>
      <dgm:spPr/>
      <dgm:t>
        <a:bodyPr/>
        <a:lstStyle/>
        <a:p>
          <a:endParaRPr lang="ru-RU"/>
        </a:p>
      </dgm:t>
    </dgm:pt>
    <dgm:pt modelId="{B3BA585A-08FF-4C8A-B86E-8EA379576C1F}" type="sibTrans" cxnId="{A0B95612-19AC-472A-8E6F-98DF61E92232}">
      <dgm:prSet/>
      <dgm:spPr/>
      <dgm:t>
        <a:bodyPr/>
        <a:lstStyle/>
        <a:p>
          <a:endParaRPr lang="ru-RU"/>
        </a:p>
      </dgm:t>
    </dgm:pt>
    <dgm:pt modelId="{35EE4306-920E-4457-85EE-7891BFCE061C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Карма</a:t>
          </a:r>
          <a:endParaRPr lang="ru-RU" dirty="0"/>
        </a:p>
      </dgm:t>
    </dgm:pt>
    <dgm:pt modelId="{B4841846-31C2-45D5-A8B4-113216BB9C62}" type="parTrans" cxnId="{9585A581-E792-4B6F-AEF0-38FF5FAF221E}">
      <dgm:prSet/>
      <dgm:spPr/>
      <dgm:t>
        <a:bodyPr/>
        <a:lstStyle/>
        <a:p>
          <a:endParaRPr lang="ru-RU"/>
        </a:p>
      </dgm:t>
    </dgm:pt>
    <dgm:pt modelId="{CA0CDF8F-845D-4F60-8F55-2D0F854D5B8E}" type="sibTrans" cxnId="{9585A581-E792-4B6F-AEF0-38FF5FAF221E}">
      <dgm:prSet/>
      <dgm:spPr/>
      <dgm:t>
        <a:bodyPr/>
        <a:lstStyle/>
        <a:p>
          <a:endParaRPr lang="ru-RU"/>
        </a:p>
      </dgm:t>
    </dgm:pt>
    <dgm:pt modelId="{BD58169C-F981-4975-828A-4451201F1C57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Рок, судьба</a:t>
          </a:r>
          <a:endParaRPr lang="ru-RU" dirty="0"/>
        </a:p>
      </dgm:t>
    </dgm:pt>
    <dgm:pt modelId="{F1EDB346-A75E-4EC2-924B-C05C082055CC}" type="parTrans" cxnId="{D7F81A0C-BE6E-4EEF-9325-F9933A397ADB}">
      <dgm:prSet/>
      <dgm:spPr/>
      <dgm:t>
        <a:bodyPr/>
        <a:lstStyle/>
        <a:p>
          <a:endParaRPr lang="ru-RU"/>
        </a:p>
      </dgm:t>
    </dgm:pt>
    <dgm:pt modelId="{22B51838-A47F-4C03-A37A-33341116C4FA}" type="sibTrans" cxnId="{D7F81A0C-BE6E-4EEF-9325-F9933A397ADB}">
      <dgm:prSet/>
      <dgm:spPr/>
      <dgm:t>
        <a:bodyPr/>
        <a:lstStyle/>
        <a:p>
          <a:endParaRPr lang="ru-RU"/>
        </a:p>
      </dgm:t>
    </dgm:pt>
    <dgm:pt modelId="{11E430F2-BE27-4ED9-ACC9-2E51300B9E2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Возможность </a:t>
          </a:r>
        </a:p>
        <a:p>
          <a:r>
            <a:rPr lang="ru-RU" sz="1200" dirty="0" smtClean="0"/>
            <a:t>выбора</a:t>
          </a:r>
          <a:endParaRPr lang="ru-RU" sz="1200" dirty="0"/>
        </a:p>
      </dgm:t>
    </dgm:pt>
    <dgm:pt modelId="{03AE4DDD-F786-4A1C-BE30-3E959AF38685}" type="parTrans" cxnId="{89BAB324-0D2A-40B2-ACB3-764EFA748C81}">
      <dgm:prSet/>
      <dgm:spPr/>
      <dgm:t>
        <a:bodyPr/>
        <a:lstStyle/>
        <a:p>
          <a:endParaRPr lang="ru-RU"/>
        </a:p>
      </dgm:t>
    </dgm:pt>
    <dgm:pt modelId="{63C18BB5-D4DD-4446-B0FE-7B3796EF3202}" type="sibTrans" cxnId="{89BAB324-0D2A-40B2-ACB3-764EFA748C81}">
      <dgm:prSet/>
      <dgm:spPr/>
      <dgm:t>
        <a:bodyPr/>
        <a:lstStyle/>
        <a:p>
          <a:endParaRPr lang="ru-RU"/>
        </a:p>
      </dgm:t>
    </dgm:pt>
    <dgm:pt modelId="{1A10002C-C8C9-4B17-861B-8178F6DC2E23}" type="pres">
      <dgm:prSet presAssocID="{B61A038D-2318-48E0-AE78-B33C4E585D5E}" presName="Name0" presStyleCnt="0">
        <dgm:presLayoutVars>
          <dgm:chMax val="7"/>
          <dgm:resizeHandles val="exact"/>
        </dgm:presLayoutVars>
      </dgm:prSet>
      <dgm:spPr/>
    </dgm:pt>
    <dgm:pt modelId="{1559E21F-D7FE-405E-8B98-6098B8951FE2}" type="pres">
      <dgm:prSet presAssocID="{B61A038D-2318-48E0-AE78-B33C4E585D5E}" presName="comp1" presStyleCnt="0"/>
      <dgm:spPr/>
    </dgm:pt>
    <dgm:pt modelId="{01C60734-3B0C-4402-8D22-7F894CFD0746}" type="pres">
      <dgm:prSet presAssocID="{B61A038D-2318-48E0-AE78-B33C4E585D5E}" presName="circle1" presStyleLbl="node1" presStyleIdx="0" presStyleCnt="4"/>
      <dgm:spPr/>
    </dgm:pt>
    <dgm:pt modelId="{42F6153B-4EE8-4DE2-94B3-7475EADAA0A5}" type="pres">
      <dgm:prSet presAssocID="{B61A038D-2318-48E0-AE78-B33C4E585D5E}" presName="c1text" presStyleLbl="node1" presStyleIdx="0" presStyleCnt="4">
        <dgm:presLayoutVars>
          <dgm:bulletEnabled val="1"/>
        </dgm:presLayoutVars>
      </dgm:prSet>
      <dgm:spPr/>
    </dgm:pt>
    <dgm:pt modelId="{1388AB92-E468-483C-A85E-D20272CC6C07}" type="pres">
      <dgm:prSet presAssocID="{B61A038D-2318-48E0-AE78-B33C4E585D5E}" presName="comp2" presStyleCnt="0"/>
      <dgm:spPr/>
    </dgm:pt>
    <dgm:pt modelId="{0500F148-5F2C-47B7-9D68-0D5213C45EFC}" type="pres">
      <dgm:prSet presAssocID="{B61A038D-2318-48E0-AE78-B33C4E585D5E}" presName="circle2" presStyleLbl="node1" presStyleIdx="1" presStyleCnt="4"/>
      <dgm:spPr/>
    </dgm:pt>
    <dgm:pt modelId="{7D42F001-1B9E-4C16-8D7B-C3B45C8D9070}" type="pres">
      <dgm:prSet presAssocID="{B61A038D-2318-48E0-AE78-B33C4E585D5E}" presName="c2text" presStyleLbl="node1" presStyleIdx="1" presStyleCnt="4">
        <dgm:presLayoutVars>
          <dgm:bulletEnabled val="1"/>
        </dgm:presLayoutVars>
      </dgm:prSet>
      <dgm:spPr/>
    </dgm:pt>
    <dgm:pt modelId="{6691D14C-CABF-41BF-98E6-F1208E019372}" type="pres">
      <dgm:prSet presAssocID="{B61A038D-2318-48E0-AE78-B33C4E585D5E}" presName="comp3" presStyleCnt="0"/>
      <dgm:spPr/>
    </dgm:pt>
    <dgm:pt modelId="{E7A6DD96-2FA8-4502-A7CB-D135E5F2D956}" type="pres">
      <dgm:prSet presAssocID="{B61A038D-2318-48E0-AE78-B33C4E585D5E}" presName="circle3" presStyleLbl="node1" presStyleIdx="2" presStyleCnt="4"/>
      <dgm:spPr/>
    </dgm:pt>
    <dgm:pt modelId="{1D1B9D7E-4076-4610-BB84-DB4B99DCEA6C}" type="pres">
      <dgm:prSet presAssocID="{B61A038D-2318-48E0-AE78-B33C4E585D5E}" presName="c3text" presStyleLbl="node1" presStyleIdx="2" presStyleCnt="4">
        <dgm:presLayoutVars>
          <dgm:bulletEnabled val="1"/>
        </dgm:presLayoutVars>
      </dgm:prSet>
      <dgm:spPr/>
    </dgm:pt>
    <dgm:pt modelId="{5B5ABAEA-0602-4321-B348-1DBA04463DFF}" type="pres">
      <dgm:prSet presAssocID="{B61A038D-2318-48E0-AE78-B33C4E585D5E}" presName="comp4" presStyleCnt="0"/>
      <dgm:spPr/>
    </dgm:pt>
    <dgm:pt modelId="{EA3C6D7E-DB5D-4FCD-8C5D-4D1542DCE82C}" type="pres">
      <dgm:prSet presAssocID="{B61A038D-2318-48E0-AE78-B33C4E585D5E}" presName="circle4" presStyleLbl="node1" presStyleIdx="3" presStyleCnt="4"/>
      <dgm:spPr/>
    </dgm:pt>
    <dgm:pt modelId="{290CC8A0-2EC8-484C-A0E2-FD7A28420A7A}" type="pres">
      <dgm:prSet presAssocID="{B61A038D-2318-48E0-AE78-B33C4E585D5E}" presName="c4text" presStyleLbl="node1" presStyleIdx="3" presStyleCnt="4">
        <dgm:presLayoutVars>
          <dgm:bulletEnabled val="1"/>
        </dgm:presLayoutVars>
      </dgm:prSet>
      <dgm:spPr/>
    </dgm:pt>
  </dgm:ptLst>
  <dgm:cxnLst>
    <dgm:cxn modelId="{BA7FEF27-5D2E-427E-8155-5A60C50C1CE0}" type="presOf" srcId="{35EE4306-920E-4457-85EE-7891BFCE061C}" destId="{7D42F001-1B9E-4C16-8D7B-C3B45C8D9070}" srcOrd="1" destOrd="0" presId="urn:microsoft.com/office/officeart/2005/8/layout/venn2"/>
    <dgm:cxn modelId="{2EA85351-88C6-4AA7-9C07-7CDF2EA7E4D7}" type="presOf" srcId="{B61A038D-2318-48E0-AE78-B33C4E585D5E}" destId="{1A10002C-C8C9-4B17-861B-8178F6DC2E23}" srcOrd="0" destOrd="0" presId="urn:microsoft.com/office/officeart/2005/8/layout/venn2"/>
    <dgm:cxn modelId="{D7F81A0C-BE6E-4EEF-9325-F9933A397ADB}" srcId="{B61A038D-2318-48E0-AE78-B33C4E585D5E}" destId="{BD58169C-F981-4975-828A-4451201F1C57}" srcOrd="2" destOrd="0" parTransId="{F1EDB346-A75E-4EC2-924B-C05C082055CC}" sibTransId="{22B51838-A47F-4C03-A37A-33341116C4FA}"/>
    <dgm:cxn modelId="{89BAB324-0D2A-40B2-ACB3-764EFA748C81}" srcId="{B61A038D-2318-48E0-AE78-B33C4E585D5E}" destId="{11E430F2-BE27-4ED9-ACC9-2E51300B9E29}" srcOrd="3" destOrd="0" parTransId="{03AE4DDD-F786-4A1C-BE30-3E959AF38685}" sibTransId="{63C18BB5-D4DD-4446-B0FE-7B3796EF3202}"/>
    <dgm:cxn modelId="{E299B877-9EBF-4789-8CE8-EE15DC757938}" type="presOf" srcId="{11E430F2-BE27-4ED9-ACC9-2E51300B9E29}" destId="{290CC8A0-2EC8-484C-A0E2-FD7A28420A7A}" srcOrd="1" destOrd="0" presId="urn:microsoft.com/office/officeart/2005/8/layout/venn2"/>
    <dgm:cxn modelId="{077D2452-87D7-4BF8-A374-0B6EF157EEFE}" type="presOf" srcId="{F07F496A-DB5B-48D8-97F1-338573B06A34}" destId="{42F6153B-4EE8-4DE2-94B3-7475EADAA0A5}" srcOrd="1" destOrd="0" presId="urn:microsoft.com/office/officeart/2005/8/layout/venn2"/>
    <dgm:cxn modelId="{12050247-4360-41F6-A535-88193CA89499}" type="presOf" srcId="{11E430F2-BE27-4ED9-ACC9-2E51300B9E29}" destId="{EA3C6D7E-DB5D-4FCD-8C5D-4D1542DCE82C}" srcOrd="0" destOrd="0" presId="urn:microsoft.com/office/officeart/2005/8/layout/venn2"/>
    <dgm:cxn modelId="{AAFA98E0-BFF3-4AE1-83B9-BD9DC6BDF917}" type="presOf" srcId="{BD58169C-F981-4975-828A-4451201F1C57}" destId="{1D1B9D7E-4076-4610-BB84-DB4B99DCEA6C}" srcOrd="1" destOrd="0" presId="urn:microsoft.com/office/officeart/2005/8/layout/venn2"/>
    <dgm:cxn modelId="{090B0BFF-B523-4CE9-A28B-BEAECEB24A03}" type="presOf" srcId="{BD58169C-F981-4975-828A-4451201F1C57}" destId="{E7A6DD96-2FA8-4502-A7CB-D135E5F2D956}" srcOrd="0" destOrd="0" presId="urn:microsoft.com/office/officeart/2005/8/layout/venn2"/>
    <dgm:cxn modelId="{0AB040B6-F39D-4661-8F3A-E0D798C73D32}" type="presOf" srcId="{35EE4306-920E-4457-85EE-7891BFCE061C}" destId="{0500F148-5F2C-47B7-9D68-0D5213C45EFC}" srcOrd="0" destOrd="0" presId="urn:microsoft.com/office/officeart/2005/8/layout/venn2"/>
    <dgm:cxn modelId="{A0B95612-19AC-472A-8E6F-98DF61E92232}" srcId="{B61A038D-2318-48E0-AE78-B33C4E585D5E}" destId="{F07F496A-DB5B-48D8-97F1-338573B06A34}" srcOrd="0" destOrd="0" parTransId="{50D4BE44-4F11-4C42-ACCE-EABC1933473A}" sibTransId="{B3BA585A-08FF-4C8A-B86E-8EA379576C1F}"/>
    <dgm:cxn modelId="{B8D4DECD-5108-498D-979D-D705029C90CC}" type="presOf" srcId="{F07F496A-DB5B-48D8-97F1-338573B06A34}" destId="{01C60734-3B0C-4402-8D22-7F894CFD0746}" srcOrd="0" destOrd="0" presId="urn:microsoft.com/office/officeart/2005/8/layout/venn2"/>
    <dgm:cxn modelId="{9585A581-E792-4B6F-AEF0-38FF5FAF221E}" srcId="{B61A038D-2318-48E0-AE78-B33C4E585D5E}" destId="{35EE4306-920E-4457-85EE-7891BFCE061C}" srcOrd="1" destOrd="0" parTransId="{B4841846-31C2-45D5-A8B4-113216BB9C62}" sibTransId="{CA0CDF8F-845D-4F60-8F55-2D0F854D5B8E}"/>
    <dgm:cxn modelId="{EB7DF218-3E52-459D-AFA4-5F935A7D53DF}" type="presParOf" srcId="{1A10002C-C8C9-4B17-861B-8178F6DC2E23}" destId="{1559E21F-D7FE-405E-8B98-6098B8951FE2}" srcOrd="0" destOrd="0" presId="urn:microsoft.com/office/officeart/2005/8/layout/venn2"/>
    <dgm:cxn modelId="{57D70AB9-16C0-44DD-A5C5-A8A07C8FB377}" type="presParOf" srcId="{1559E21F-D7FE-405E-8B98-6098B8951FE2}" destId="{01C60734-3B0C-4402-8D22-7F894CFD0746}" srcOrd="0" destOrd="0" presId="urn:microsoft.com/office/officeart/2005/8/layout/venn2"/>
    <dgm:cxn modelId="{121F3F44-D8C8-4113-9EB4-71C792F73458}" type="presParOf" srcId="{1559E21F-D7FE-405E-8B98-6098B8951FE2}" destId="{42F6153B-4EE8-4DE2-94B3-7475EADAA0A5}" srcOrd="1" destOrd="0" presId="urn:microsoft.com/office/officeart/2005/8/layout/venn2"/>
    <dgm:cxn modelId="{AF2F7A1B-49F8-46E5-A4C1-372648AF79EE}" type="presParOf" srcId="{1A10002C-C8C9-4B17-861B-8178F6DC2E23}" destId="{1388AB92-E468-483C-A85E-D20272CC6C07}" srcOrd="1" destOrd="0" presId="urn:microsoft.com/office/officeart/2005/8/layout/venn2"/>
    <dgm:cxn modelId="{A7DD0707-25C7-44E9-B298-D07290487F58}" type="presParOf" srcId="{1388AB92-E468-483C-A85E-D20272CC6C07}" destId="{0500F148-5F2C-47B7-9D68-0D5213C45EFC}" srcOrd="0" destOrd="0" presId="urn:microsoft.com/office/officeart/2005/8/layout/venn2"/>
    <dgm:cxn modelId="{BE399E2E-4351-4DB3-B1D3-74B722A5FC94}" type="presParOf" srcId="{1388AB92-E468-483C-A85E-D20272CC6C07}" destId="{7D42F001-1B9E-4C16-8D7B-C3B45C8D9070}" srcOrd="1" destOrd="0" presId="urn:microsoft.com/office/officeart/2005/8/layout/venn2"/>
    <dgm:cxn modelId="{250CBFBC-D3FC-4FEA-B3AF-B195000E9466}" type="presParOf" srcId="{1A10002C-C8C9-4B17-861B-8178F6DC2E23}" destId="{6691D14C-CABF-41BF-98E6-F1208E019372}" srcOrd="2" destOrd="0" presId="urn:microsoft.com/office/officeart/2005/8/layout/venn2"/>
    <dgm:cxn modelId="{96358552-5E28-4399-8654-158D93F3D18A}" type="presParOf" srcId="{6691D14C-CABF-41BF-98E6-F1208E019372}" destId="{E7A6DD96-2FA8-4502-A7CB-D135E5F2D956}" srcOrd="0" destOrd="0" presId="urn:microsoft.com/office/officeart/2005/8/layout/venn2"/>
    <dgm:cxn modelId="{0C931D53-11CA-44F7-A366-CE7776957A13}" type="presParOf" srcId="{6691D14C-CABF-41BF-98E6-F1208E019372}" destId="{1D1B9D7E-4076-4610-BB84-DB4B99DCEA6C}" srcOrd="1" destOrd="0" presId="urn:microsoft.com/office/officeart/2005/8/layout/venn2"/>
    <dgm:cxn modelId="{41FEE407-5239-4B41-9462-6208B59E3753}" type="presParOf" srcId="{1A10002C-C8C9-4B17-861B-8178F6DC2E23}" destId="{5B5ABAEA-0602-4321-B348-1DBA04463DFF}" srcOrd="3" destOrd="0" presId="urn:microsoft.com/office/officeart/2005/8/layout/venn2"/>
    <dgm:cxn modelId="{13F0F2EE-BF60-49E2-8626-4203F4F2086D}" type="presParOf" srcId="{5B5ABAEA-0602-4321-B348-1DBA04463DFF}" destId="{EA3C6D7E-DB5D-4FCD-8C5D-4D1542DCE82C}" srcOrd="0" destOrd="0" presId="urn:microsoft.com/office/officeart/2005/8/layout/venn2"/>
    <dgm:cxn modelId="{08115264-2A86-41E1-B500-CAEB9340A9E9}" type="presParOf" srcId="{5B5ABAEA-0602-4321-B348-1DBA04463DFF}" destId="{290CC8A0-2EC8-484C-A0E2-FD7A28420A7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D0A9B-07A2-4991-AC41-DC024F0FF7D1}">
      <dsp:nvSpPr>
        <dsp:cNvPr id="0" name=""/>
        <dsp:cNvSpPr/>
      </dsp:nvSpPr>
      <dsp:spPr>
        <a:xfrm>
          <a:off x="1376273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Деятельность</a:t>
          </a:r>
          <a:endParaRPr lang="ru-RU" sz="1300" kern="1200" dirty="0"/>
        </a:p>
      </dsp:txBody>
      <dsp:txXfrm>
        <a:off x="3175406" y="987551"/>
        <a:ext cx="1219200" cy="1016000"/>
      </dsp:txXfrm>
    </dsp:sp>
    <dsp:sp modelId="{937C5A14-4871-4C7C-AD46-CD489FDAFFA6}">
      <dsp:nvSpPr>
        <dsp:cNvPr id="0" name=""/>
        <dsp:cNvSpPr/>
      </dsp:nvSpPr>
      <dsp:spPr>
        <a:xfrm>
          <a:off x="1305966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Общение</a:t>
          </a:r>
          <a:endParaRPr lang="ru-RU" sz="1300" kern="1200" dirty="0"/>
        </a:p>
      </dsp:txBody>
      <dsp:txXfrm>
        <a:off x="2118766" y="2600960"/>
        <a:ext cx="1828800" cy="894080"/>
      </dsp:txXfrm>
    </dsp:sp>
    <dsp:sp modelId="{0B0CD069-B0E1-4F7C-88D0-05A826AAF6C7}">
      <dsp:nvSpPr>
        <dsp:cNvPr id="0" name=""/>
        <dsp:cNvSpPr/>
      </dsp:nvSpPr>
      <dsp:spPr>
        <a:xfrm>
          <a:off x="1368164" y="427644"/>
          <a:ext cx="3171758" cy="319043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Самосознание</a:t>
          </a:r>
          <a:endParaRPr lang="ru-RU" sz="1300" kern="1200" dirty="0"/>
        </a:p>
      </dsp:txBody>
      <dsp:txXfrm>
        <a:off x="1735559" y="1103712"/>
        <a:ext cx="1132770" cy="949533"/>
      </dsp:txXfrm>
    </dsp:sp>
    <dsp:sp modelId="{8FC0EC22-2EBB-407C-AE93-A9E275CCB8D9}">
      <dsp:nvSpPr>
        <dsp:cNvPr id="0" name=""/>
        <dsp:cNvSpPr/>
      </dsp:nvSpPr>
      <dsp:spPr>
        <a:xfrm>
          <a:off x="1175777" y="8778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CB04A-F207-4A7B-86A0-E00C0311174A}">
      <dsp:nvSpPr>
        <dsp:cNvPr id="0" name=""/>
        <dsp:cNvSpPr/>
      </dsp:nvSpPr>
      <dsp:spPr>
        <a:xfrm>
          <a:off x="1094638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974C8-01C4-4F05-A760-D4C8D2CB88C1}">
      <dsp:nvSpPr>
        <dsp:cNvPr id="0" name=""/>
        <dsp:cNvSpPr/>
      </dsp:nvSpPr>
      <dsp:spPr>
        <a:xfrm>
          <a:off x="1043274" y="6758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60734-3B0C-4402-8D22-7F894CFD0746}">
      <dsp:nvSpPr>
        <dsp:cNvPr id="0" name=""/>
        <dsp:cNvSpPr/>
      </dsp:nvSpPr>
      <dsp:spPr>
        <a:xfrm>
          <a:off x="1016000" y="0"/>
          <a:ext cx="4064000" cy="4064000"/>
        </a:xfrm>
        <a:prstGeom prst="ellipse">
          <a:avLst/>
        </a:prstGeom>
        <a:solidFill>
          <a:schemeClr val="dk1"/>
        </a:solidFill>
        <a:ln w="10795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Страх Божий</a:t>
          </a:r>
          <a:endParaRPr lang="ru-RU" sz="1400" kern="1200" dirty="0"/>
        </a:p>
      </dsp:txBody>
      <dsp:txXfrm>
        <a:off x="2479852" y="203199"/>
        <a:ext cx="1136294" cy="609600"/>
      </dsp:txXfrm>
    </dsp:sp>
    <dsp:sp modelId="{0500F148-5F2C-47B7-9D68-0D5213C45EFC}">
      <dsp:nvSpPr>
        <dsp:cNvPr id="0" name=""/>
        <dsp:cNvSpPr/>
      </dsp:nvSpPr>
      <dsp:spPr>
        <a:xfrm>
          <a:off x="1422400" y="812799"/>
          <a:ext cx="3251200" cy="3251200"/>
        </a:xfrm>
        <a:prstGeom prst="ellipse">
          <a:avLst/>
        </a:prstGeom>
        <a:solidFill>
          <a:schemeClr val="accent6">
            <a:tint val="65000"/>
          </a:schemeClr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Карма</a:t>
          </a:r>
          <a:endParaRPr lang="ru-RU" sz="1400" kern="1200" dirty="0"/>
        </a:p>
      </dsp:txBody>
      <dsp:txXfrm>
        <a:off x="2479852" y="1007871"/>
        <a:ext cx="1136294" cy="585216"/>
      </dsp:txXfrm>
    </dsp:sp>
    <dsp:sp modelId="{E7A6DD96-2FA8-4502-A7CB-D135E5F2D956}">
      <dsp:nvSpPr>
        <dsp:cNvPr id="0" name=""/>
        <dsp:cNvSpPr/>
      </dsp:nvSpPr>
      <dsp:spPr>
        <a:xfrm>
          <a:off x="1828800" y="1625599"/>
          <a:ext cx="2438400" cy="2438400"/>
        </a:xfrm>
        <a:prstGeom prst="ellipse">
          <a:avLst/>
        </a:prstGeom>
        <a:solidFill>
          <a:schemeClr val="accent6">
            <a:shade val="80000"/>
            <a:satMod val="180000"/>
          </a:schemeClr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Рок, судьба</a:t>
          </a:r>
          <a:endParaRPr lang="ru-RU" sz="1400" kern="1200" dirty="0"/>
        </a:p>
      </dsp:txBody>
      <dsp:txXfrm>
        <a:off x="2479852" y="1808479"/>
        <a:ext cx="1136294" cy="548640"/>
      </dsp:txXfrm>
    </dsp:sp>
    <dsp:sp modelId="{EA3C6D7E-DB5D-4FCD-8C5D-4D1542DCE82C}">
      <dsp:nvSpPr>
        <dsp:cNvPr id="0" name=""/>
        <dsp:cNvSpPr/>
      </dsp:nvSpPr>
      <dsp:spPr>
        <a:xfrm>
          <a:off x="2235200" y="2438399"/>
          <a:ext cx="1625600" cy="1625600"/>
        </a:xfrm>
        <a:prstGeom prst="ellipse">
          <a:avLst/>
        </a:prstGeom>
        <a:solidFill>
          <a:schemeClr val="accent6">
            <a:tint val="65000"/>
          </a:schemeClr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Возможность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выбора</a:t>
          </a:r>
          <a:endParaRPr lang="ru-RU" sz="1200" kern="1200" dirty="0"/>
        </a:p>
      </dsp:txBody>
      <dsp:txXfrm>
        <a:off x="2473263" y="2844799"/>
        <a:ext cx="1149472" cy="81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8242B50-912E-4117-A137-B4DF18A2235F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8D62-2F65-409F-926D-A36641C2637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2B50-912E-4117-A137-B4DF18A2235F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8D62-2F65-409F-926D-A36641C2637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2B50-912E-4117-A137-B4DF18A2235F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8D62-2F65-409F-926D-A36641C2637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2B50-912E-4117-A137-B4DF18A2235F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8D62-2F65-409F-926D-A36641C26376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2B50-912E-4117-A137-B4DF18A2235F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8D62-2F65-409F-926D-A36641C26376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2B50-912E-4117-A137-B4DF18A2235F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8D62-2F65-409F-926D-A36641C2637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2B50-912E-4117-A137-B4DF18A2235F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8D62-2F65-409F-926D-A36641C2637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2B50-912E-4117-A137-B4DF18A2235F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8D62-2F65-409F-926D-A36641C26376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2B50-912E-4117-A137-B4DF18A2235F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8D62-2F65-409F-926D-A36641C2637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2B50-912E-4117-A137-B4DF18A2235F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8D62-2F65-409F-926D-A36641C2637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42B50-912E-4117-A137-B4DF18A2235F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8D62-2F65-409F-926D-A36641C2637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242B50-912E-4117-A137-B4DF18A2235F}" type="datetimeFigureOut">
              <a:rPr lang="ru-RU" smtClean="0"/>
              <a:t>06.10.2013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0D98D62-2F65-409F-926D-A36641C2637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Человек в системе социальных связей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Обществознание, 10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68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094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Социальная ответственность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Склонность человека вести себя в соответствии с интересами других людей и общества в целом, а не в </a:t>
            </a:r>
            <a:r>
              <a:rPr lang="ru-RU" smtClean="0"/>
              <a:t>узкоэгоистических интересах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6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Преобладает при рождении, но в процессе развития уходит на второй план</a:t>
            </a:r>
          </a:p>
          <a:p>
            <a:endParaRPr lang="ru-RU" dirty="0"/>
          </a:p>
          <a:p>
            <a:r>
              <a:rPr lang="ru-RU" dirty="0" smtClean="0"/>
              <a:t>Задатки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594076" y="2693114"/>
            <a:ext cx="3124200" cy="2743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Отсутствует при рождении. Но в процессе развития становится ведущей</a:t>
            </a:r>
          </a:p>
          <a:p>
            <a:endParaRPr lang="ru-RU" dirty="0"/>
          </a:p>
          <a:p>
            <a:r>
              <a:rPr lang="ru-RU" dirty="0" smtClean="0"/>
              <a:t>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Социальность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Биологическое и социальное в человеке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Природа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Культура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915816" y="4581128"/>
            <a:ext cx="32403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9932" y="497252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Психика </a:t>
            </a:r>
            <a:endParaRPr lang="ru-RU" b="1" dirty="0"/>
          </a:p>
        </p:txBody>
      </p:sp>
      <p:sp>
        <p:nvSpPr>
          <p:cNvPr id="10" name="Нашивка 9"/>
          <p:cNvSpPr/>
          <p:nvPr/>
        </p:nvSpPr>
        <p:spPr>
          <a:xfrm rot="1474928">
            <a:off x="2314499" y="4330213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9809422">
            <a:off x="6235017" y="4351725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49" y="2104256"/>
            <a:ext cx="2023664" cy="28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1124744"/>
            <a:ext cx="7704856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2700" dirty="0" smtClean="0"/>
              <a:t>личность – человеческий индивид как субъект отношений и сознательной деятельности</a:t>
            </a:r>
            <a:endParaRPr lang="ru-RU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4941168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Устойчивая система социально-значимых черт</a:t>
            </a:r>
            <a:endParaRPr lang="ru-RU" sz="2400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971600" y="2430016"/>
            <a:ext cx="2570049" cy="251115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 rot="5400000">
            <a:off x="5638909" y="2356420"/>
            <a:ext cx="2511152" cy="26583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2924944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Личность оценивают через сопоставление с нормами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3077344"/>
            <a:ext cx="203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Личность оценивают по ролевым характеристикам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89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Социальное поведение и социализация личности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Социальное действие </a:t>
            </a:r>
            <a:r>
              <a:rPr lang="ru-RU" dirty="0" smtClean="0"/>
              <a:t>– это такое действие, которое по своему смыслу ориентировано на поведение других людей</a:t>
            </a:r>
          </a:p>
          <a:p>
            <a:r>
              <a:rPr lang="ru-RU" dirty="0" smtClean="0"/>
              <a:t>Типы социального поведения обусловлены нравами и обычаями</a:t>
            </a:r>
          </a:p>
          <a:p>
            <a:r>
              <a:rPr lang="ru-RU" b="1" dirty="0" smtClean="0"/>
              <a:t>Нравы</a:t>
            </a:r>
            <a:r>
              <a:rPr lang="ru-RU" dirty="0" smtClean="0"/>
              <a:t> – это социально предписанные стереотипы поведения статусной группы</a:t>
            </a:r>
          </a:p>
          <a:p>
            <a:r>
              <a:rPr lang="ru-RU" b="1" dirty="0" smtClean="0"/>
              <a:t>Обычаи</a:t>
            </a:r>
            <a:r>
              <a:rPr lang="ru-RU" dirty="0" smtClean="0"/>
              <a:t> – предписания, воспринятые из прошлого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18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Социализация - это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38400"/>
            <a:ext cx="7488832" cy="3048001"/>
          </a:xfrm>
        </p:spPr>
        <p:txBody>
          <a:bodyPr/>
          <a:lstStyle/>
          <a:p>
            <a:r>
              <a:rPr lang="ru-RU" dirty="0" smtClean="0"/>
              <a:t>Процесс  освоения знаний, навыков, способов повеления, необходимых человеку, чтобы стать  членом общества, правильно действовать и взаимодействовать со своим социальным окружением</a:t>
            </a:r>
          </a:p>
          <a:p>
            <a:endParaRPr lang="ru-RU" dirty="0"/>
          </a:p>
          <a:p>
            <a:r>
              <a:rPr lang="ru-RU" dirty="0" smtClean="0"/>
              <a:t>Процесс социального научения и развития качеств, необходимых для эффективного функционирования в обществе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899592" y="2420888"/>
            <a:ext cx="3628256" cy="2925688"/>
          </a:xfrm>
        </p:spPr>
        <p:txBody>
          <a:bodyPr/>
          <a:lstStyle/>
          <a:p>
            <a:r>
              <a:rPr lang="ru-RU" dirty="0" smtClean="0"/>
              <a:t>Преобладание внешних санкций регулирования социального поведения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4648200" y="2636912"/>
            <a:ext cx="3596208" cy="2925688"/>
          </a:xfrm>
        </p:spPr>
        <p:txBody>
          <a:bodyPr/>
          <a:lstStyle/>
          <a:p>
            <a:r>
              <a:rPr lang="ru-RU" dirty="0" smtClean="0"/>
              <a:t>Замена внешних санкций внутренним контролем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295400"/>
            <a:ext cx="7056784" cy="6858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Стадии и сферы социализации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71600" y="1988840"/>
            <a:ext cx="3125788" cy="824699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r>
              <a:rPr lang="ru-RU" sz="7200" dirty="0" smtClean="0"/>
              <a:t>Первая </a:t>
            </a:r>
            <a:endParaRPr lang="ru-RU" sz="7200" dirty="0"/>
          </a:p>
          <a:p>
            <a:endParaRPr lang="ru-RU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3127375" cy="7200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Вторая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40989807"/>
              </p:ext>
            </p:extLst>
          </p:nvPr>
        </p:nvGraphicFramePr>
        <p:xfrm>
          <a:off x="1475656" y="32129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32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128792" cy="928464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Самосознание и самореализация</a:t>
            </a:r>
            <a:endParaRPr lang="ru-RU" sz="28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55576" y="2132856"/>
            <a:ext cx="7632848" cy="333603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Самосознание</a:t>
            </a:r>
            <a:r>
              <a:rPr lang="ru-RU" sz="2000" dirty="0" smtClean="0"/>
              <a:t> – это способность принимать самостоятельные решения и готовность нести ответственность за них</a:t>
            </a:r>
          </a:p>
          <a:p>
            <a:endParaRPr lang="ru-RU" sz="2000" dirty="0"/>
          </a:p>
          <a:p>
            <a:r>
              <a:rPr lang="ru-RU" sz="2000" b="1" dirty="0" smtClean="0"/>
              <a:t>Самореализация</a:t>
            </a:r>
            <a:r>
              <a:rPr lang="ru-RU" sz="2000" dirty="0" smtClean="0"/>
              <a:t> – это процесс выявления и осуществления личностью своих возможностей, достижения намеченных целей, раскрытия творческого потенциала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3418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95400"/>
            <a:ext cx="7128792" cy="685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Свобода и ответственность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16040823"/>
              </p:ext>
            </p:extLst>
          </p:nvPr>
        </p:nvGraphicFramePr>
        <p:xfrm>
          <a:off x="1403648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3877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Эрих </a:t>
            </a:r>
            <a:r>
              <a:rPr lang="ru-RU" dirty="0" err="1" smtClean="0"/>
              <a:t>Фромм</a:t>
            </a:r>
            <a:r>
              <a:rPr lang="ru-RU" dirty="0" smtClean="0"/>
              <a:t> «бегство от свободы»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Свобода от… </a:t>
            </a:r>
          </a:p>
          <a:p>
            <a:endParaRPr lang="ru-RU" dirty="0"/>
          </a:p>
          <a:p>
            <a:r>
              <a:rPr lang="ru-RU" dirty="0" smtClean="0"/>
              <a:t>Свобода для…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725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204</TotalTime>
  <Words>255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Человек в системе социальных связей</vt:lpstr>
      <vt:lpstr>Биологическое и социальное в человеке</vt:lpstr>
      <vt:lpstr>    личность – человеческий индивид как субъект отношений и сознательной деятельности</vt:lpstr>
      <vt:lpstr>Социальное поведение и социализация личности</vt:lpstr>
      <vt:lpstr>Социализация - это</vt:lpstr>
      <vt:lpstr>Стадии и сферы социализации</vt:lpstr>
      <vt:lpstr>Самосознание и самореализация</vt:lpstr>
      <vt:lpstr>Свобода и ответственность</vt:lpstr>
      <vt:lpstr>Эрих Фромм «бегство от свободы»</vt:lpstr>
      <vt:lpstr>Социальная ответственность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в системе социальных связей</dc:title>
  <dc:creator>Larisa</dc:creator>
  <cp:lastModifiedBy>Larisa</cp:lastModifiedBy>
  <cp:revision>12</cp:revision>
  <dcterms:created xsi:type="dcterms:W3CDTF">2013-10-06T16:14:16Z</dcterms:created>
  <dcterms:modified xsi:type="dcterms:W3CDTF">2013-10-06T19:39:01Z</dcterms:modified>
</cp:coreProperties>
</file>