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" initials="Е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27T22:45:44.870" idx="1">
    <p:pos x="-147" y="-103"/>
    <p:text/>
  </p:cm>
  <p:cm authorId="0" dt="2015-01-27T22:45:46.106" idx="2">
    <p:pos x="-212" y="-124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681649-0CFF-46D5-AB25-B79D8E3C54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3365F7-7FED-4215-8F9B-198EFA1602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6165304"/>
            <a:ext cx="2971056" cy="144016"/>
          </a:xfrm>
        </p:spPr>
        <p:txBody>
          <a:bodyPr>
            <a:normAutofit fontScale="25000" lnSpcReduction="20000"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im2-tub-ru.yandex.net/i?id=7440969e7e666b2e2062d3afb9c29bfa-6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99992" y="476672"/>
            <a:ext cx="4104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Книга, как птица,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весь мир облететь.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- царица: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сердцам повелеть.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- богиня: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 свершает порой.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- рабыня: 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проходит сквозь строй.</a:t>
            </a:r>
          </a:p>
          <a:p>
            <a:pPr algn="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Е.Баратынский</a:t>
            </a:r>
            <a:endParaRPr lang="ru-RU" b="1" i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30529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Читайте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 Пусть не будет ни одного дня, когда бы вы не прочли хотя бы одной страницы из новой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книги»</a:t>
            </a:r>
          </a:p>
          <a:p>
            <a:pPr algn="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К.Паустовский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01008"/>
            <a:ext cx="4343400" cy="2823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«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Дом, в котором нет книг, подобен телу, лишенному души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Цицерон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im2-tub-ru.yandex.net/i?id=54f29f496240948d66c965e91fe355f3-8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97152"/>
            <a:ext cx="345638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6" name="Picture 6" descr="http://im1-tub-ru.yandex.net/i?id=dd3c6ba839cb8b30554848ae29e5333f-9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268760"/>
            <a:ext cx="295232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Фотография Лев Ландау (photo Lev Landau)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636" b="1363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Лев Ландау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i="1" dirty="0" smtClean="0"/>
              <a:t>физик-теоретик, основатель научной школы, академик АН </a:t>
            </a:r>
            <a:r>
              <a:rPr lang="ru-RU" sz="1800" i="1" dirty="0" err="1" smtClean="0"/>
              <a:t>СССР,лауреат</a:t>
            </a:r>
            <a:r>
              <a:rPr lang="ru-RU" sz="1800" i="1" dirty="0" smtClean="0"/>
              <a:t> Нобелевской (1962), Ленинской и Государственной премий.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0-tub-ru.yandex.net/i?id=1c324927265f869232f6fddd0acfc304-38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24362">
            <a:off x="792172" y="521797"/>
            <a:ext cx="1965356" cy="2182453"/>
          </a:xfrm>
          <a:prstGeom prst="rect">
            <a:avLst/>
          </a:prstGeom>
          <a:noFill/>
        </p:spPr>
      </p:pic>
      <p:pic>
        <p:nvPicPr>
          <p:cNvPr id="28676" name="Picture 4" descr="http://im0-tub-ru.yandex.net/i?id=e0671d7fccdcd96eea80436616e82798-96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32656"/>
            <a:ext cx="1512168" cy="2160240"/>
          </a:xfrm>
          <a:prstGeom prst="rect">
            <a:avLst/>
          </a:prstGeom>
          <a:noFill/>
        </p:spPr>
      </p:pic>
      <p:pic>
        <p:nvPicPr>
          <p:cNvPr id="28678" name="Picture 6" descr="http://im0-tub-ru.yandex.net/i?id=dd7e380573847f71152a9480ca91f2f6-19-144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62741">
            <a:off x="6082786" y="575967"/>
            <a:ext cx="1570086" cy="1996794"/>
          </a:xfrm>
          <a:prstGeom prst="rect">
            <a:avLst/>
          </a:prstGeom>
          <a:noFill/>
        </p:spPr>
      </p:pic>
      <p:pic>
        <p:nvPicPr>
          <p:cNvPr id="28680" name="Picture 8" descr="http://im0-tub-ru.yandex.net/i?id=bfdca3ed250779cdcea7dd13bffbb41c-127-144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140968"/>
            <a:ext cx="1584176" cy="1584176"/>
          </a:xfrm>
          <a:prstGeom prst="rect">
            <a:avLst/>
          </a:prstGeom>
          <a:noFill/>
        </p:spPr>
      </p:pic>
      <p:pic>
        <p:nvPicPr>
          <p:cNvPr id="28682" name="Picture 10" descr="http://im0-tub-ru.yandex.net/i?id=2654ca3aa77e00977214bd6ad33db7f3-102-144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941168"/>
            <a:ext cx="2304256" cy="1584176"/>
          </a:xfrm>
          <a:prstGeom prst="rect">
            <a:avLst/>
          </a:prstGeom>
          <a:noFill/>
        </p:spPr>
      </p:pic>
      <p:pic>
        <p:nvPicPr>
          <p:cNvPr id="28684" name="Picture 12" descr="http://im0-tub-ru.yandex.net/i?id=03e008430037992bfb7cdcd8787d7aea-128-144&amp;n=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708920"/>
            <a:ext cx="1440160" cy="1656184"/>
          </a:xfrm>
          <a:prstGeom prst="rect">
            <a:avLst/>
          </a:prstGeom>
          <a:noFill/>
        </p:spPr>
      </p:pic>
      <p:pic>
        <p:nvPicPr>
          <p:cNvPr id="28686" name="Picture 14" descr="http://im1-tub-ru.yandex.net/i?id=5e5de75a18cc01b9626609b6f5dabd91-88-144&amp;n=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4797152"/>
            <a:ext cx="1800200" cy="1844824"/>
          </a:xfrm>
          <a:prstGeom prst="rect">
            <a:avLst/>
          </a:prstGeom>
          <a:noFill/>
        </p:spPr>
      </p:pic>
      <p:pic>
        <p:nvPicPr>
          <p:cNvPr id="28688" name="Picture 16" descr="http://im1-tub-ru.yandex.net/i?id=e9e0898e419b235a3407501330c48985-33-144&amp;n=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15816" y="2924944"/>
            <a:ext cx="1584176" cy="1656184"/>
          </a:xfrm>
          <a:prstGeom prst="rect">
            <a:avLst/>
          </a:prstGeom>
          <a:noFill/>
        </p:spPr>
      </p:pic>
      <p:pic>
        <p:nvPicPr>
          <p:cNvPr id="28690" name="Picture 18" descr="http://im1-tub-ru.yandex.net/i?id=3d917c68636bd7d69b4d61252d3e47c4-29-144&amp;n=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140968"/>
            <a:ext cx="15121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0-tub-ru.yandex.net/i?id=2b44f549e02df6f1c6331ef62438a1ff-96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320480" cy="51845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im3-tub-ru.yandex.net/i?id=0906f1599f456b384fbdebc88daa7b6b-9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056784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1-tub-ru.yandex.net/i?id=5f89f23c4dfc8967a5ad54651b3d40aa-4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056784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0-tub-ru.yandex.net/i?id=8bfa272fded6215fe55be180ca542ad2-7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3672408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2" name="Picture 4" descr="http://im2-tub-ru.yandex.net/i?id=0fd0a05448fc8ee48bd4849f79a0811b-14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266429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2-tub-ru.yandex.net/i?id=1e710f11a9e833e7d8ca4249ad0eb134-1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408712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3-tub-ru.yandex.net/i?id=098b1bb5a03f25f272483f6ba10130db-7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75268">
            <a:off x="3183620" y="2244869"/>
            <a:ext cx="532859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0" name="Picture 4" descr="http://im2-tub-ru.yandex.net/i?id=678e136108c6b3ec599bda8a32bb41e6-10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01280">
            <a:off x="460717" y="577533"/>
            <a:ext cx="3604920" cy="2797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99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Лев Ландау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6</cp:revision>
  <dcterms:created xsi:type="dcterms:W3CDTF">2015-01-27T16:01:04Z</dcterms:created>
  <dcterms:modified xsi:type="dcterms:W3CDTF">2015-01-27T16:52:13Z</dcterms:modified>
</cp:coreProperties>
</file>