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1" r:id="rId3"/>
    <p:sldId id="277" r:id="rId4"/>
    <p:sldId id="259" r:id="rId5"/>
    <p:sldId id="276" r:id="rId6"/>
    <p:sldId id="265" r:id="rId7"/>
    <p:sldId id="267" r:id="rId8"/>
    <p:sldId id="257" r:id="rId9"/>
    <p:sldId id="268" r:id="rId10"/>
    <p:sldId id="278" r:id="rId11"/>
    <p:sldId id="280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4A4F2-9C46-48F0-8EFD-79250464B12F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CA2C-CC6F-4700-B6BB-CB493995E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CA2C-CC6F-4700-B6BB-CB493995EB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5/mayskoe-nebo-1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0838"/>
            <a:ext cx="9144000" cy="696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fryazino.net/upload/main/0e3/0e32aa44cfa1ff6dabf8a6ec5bf7fb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762625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Солнце зам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рает от восторга при виде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чудесной картины природы. За селом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расст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лается гладкое зеркало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большого озера, и низко от него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лется туман. Трудно проб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раться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сквозь густые заросли кустов. Но как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только забл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стит солнце, на небе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исчезнет туман.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28690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75, упр. 613, упр. 614 (на выбор)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s.cdn3.123rf.com/168nwm/larser/larser1201/larser120101331/12017537-vector-illustration-of-a-teacher-with-a-po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0"/>
            <a:ext cx="1643074" cy="21002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Вычесть, заблестеть, вычитаю,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замирать, запереть, запирать,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заблистать,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замереть.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 descr="http://us.cdn3.123rf.com/168nwm/larser/larser1201/larser120101331/12017537-vector-illustration-of-a-teacher-with-a-po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1500198" cy="20288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вычесть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заблестеть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замереть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запереть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забл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зап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endParaRPr lang="ru-RU" dirty="0"/>
          </a:p>
        </p:txBody>
      </p:sp>
      <p:pic>
        <p:nvPicPr>
          <p:cNvPr id="6" name="Picture 4" descr="http://us.cdn3.123rf.com/168nwm/larser/larser1201/larser120101331/12017537-vector-illustration-of-a-teacher-with-a-po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1500198" cy="20288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Корни с чередованием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букв Е - И   </a:t>
            </a:r>
          </a:p>
          <a:p>
            <a:endParaRPr lang="ru-RU" dirty="0"/>
          </a:p>
        </p:txBody>
      </p:sp>
      <p:pic>
        <p:nvPicPr>
          <p:cNvPr id="7172" name="Picture 4" descr="http://us.cdn3.123rf.com/168nwm/larser/larser1201/larser120101331/12017537-vector-illustration-of-a-teacher-with-a-po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1500198" cy="20288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орфограмму по опознавательному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признаку.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Выделить корень.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Поставить ударение.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Вспомнить корни с чередованием и их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значения.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Проверить наличие или отсутствие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суффикса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 корня.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после корня есть суффикс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пишем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нет –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после корня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корне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пиши всегда!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Расстилала, собирала,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Запирала, отпирала.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без этой буквы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корне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пиши всегда!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Расстелила, заперла,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Заблестела, замерла.</a:t>
            </a:r>
          </a:p>
          <a:p>
            <a:endParaRPr lang="ru-RU" dirty="0"/>
          </a:p>
        </p:txBody>
      </p:sp>
      <p:pic>
        <p:nvPicPr>
          <p:cNvPr id="4098" name="Picture 2" descr="http://us.cdn3.123rf.com/168nwm/larser/larser1201/larser120101331/12017537-vector-illustration-of-a-teacher-with-a-po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0"/>
            <a:ext cx="1643074" cy="21002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соб.рать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ягоды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прот.реть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пыль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соб.рёшь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рюкзак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расст.лать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ковры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изб.рать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депутата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пост.лить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скатерть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обж.гающий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ветер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заб.рёшься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глушь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забл.стеть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солнце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us.cdn3.123rf.com/168nwm/larser/larser1201/larser120101331/12017537-vector-illustration-of-a-teacher-with-a-po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0"/>
            <a:ext cx="1643074" cy="21002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… от восторга при виде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чудесной картины природы. За селом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…гладкое зеркало большого озера 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низко от него … туман. Трудно …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сквозь густые заросли кустов. Но как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только  … солнце на небе исчезнет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туман.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для справок: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забл.стит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расст.лается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ст.лется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проб.раться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зам.рает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314</Words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Проверим!</vt:lpstr>
      <vt:lpstr>Слайд 4</vt:lpstr>
      <vt:lpstr>Слайд 5</vt:lpstr>
      <vt:lpstr>Алгоритм</vt:lpstr>
      <vt:lpstr>Слайд 7</vt:lpstr>
      <vt:lpstr>Слайд 8</vt:lpstr>
      <vt:lpstr> </vt:lpstr>
      <vt:lpstr>Проверим!</vt:lpstr>
      <vt:lpstr>Домашнее задание: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28</cp:revision>
  <dcterms:modified xsi:type="dcterms:W3CDTF">2015-09-28T17:31:21Z</dcterms:modified>
</cp:coreProperties>
</file>