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C65-3CE2-40C8-816F-207E221BA6FF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D7F73A-21E0-43A3-BD79-1A6767646AA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41">
        <p:fade/>
        <p:sndAc>
          <p:stSnd>
            <p:snd r:embed="rId1" name="chimes.wav"/>
          </p:stSnd>
        </p:sndAc>
      </p:transition>
    </mc:Choice>
    <mc:Fallback>
      <p:transition spd="med" advTm="3641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C65-3CE2-40C8-816F-207E221BA6FF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F73A-21E0-43A3-BD79-1A6767646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41">
        <p:fade/>
        <p:sndAc>
          <p:stSnd>
            <p:snd r:embed="rId1" name="chimes.wav"/>
          </p:stSnd>
        </p:sndAc>
      </p:transition>
    </mc:Choice>
    <mc:Fallback>
      <p:transition spd="med" advTm="3641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C65-3CE2-40C8-816F-207E221BA6FF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F73A-21E0-43A3-BD79-1A6767646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41">
        <p:fade/>
        <p:sndAc>
          <p:stSnd>
            <p:snd r:embed="rId1" name="chimes.wav"/>
          </p:stSnd>
        </p:sndAc>
      </p:transition>
    </mc:Choice>
    <mc:Fallback>
      <p:transition spd="med" advTm="3641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C65-3CE2-40C8-816F-207E221BA6FF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F73A-21E0-43A3-BD79-1A6767646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41">
        <p:fade/>
        <p:sndAc>
          <p:stSnd>
            <p:snd r:embed="rId1" name="chimes.wav"/>
          </p:stSnd>
        </p:sndAc>
      </p:transition>
    </mc:Choice>
    <mc:Fallback>
      <p:transition spd="med" advTm="3641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C65-3CE2-40C8-816F-207E221BA6FF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F73A-21E0-43A3-BD79-1A6767646AA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41">
        <p:fade/>
        <p:sndAc>
          <p:stSnd>
            <p:snd r:embed="rId1" name="chimes.wav"/>
          </p:stSnd>
        </p:sndAc>
      </p:transition>
    </mc:Choice>
    <mc:Fallback>
      <p:transition spd="med" advTm="3641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C65-3CE2-40C8-816F-207E221BA6FF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F73A-21E0-43A3-BD79-1A6767646AA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41">
        <p:fade/>
        <p:sndAc>
          <p:stSnd>
            <p:snd r:embed="rId1" name="chimes.wav"/>
          </p:stSnd>
        </p:sndAc>
      </p:transition>
    </mc:Choice>
    <mc:Fallback>
      <p:transition spd="med" advTm="3641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C65-3CE2-40C8-816F-207E221BA6FF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F73A-21E0-43A3-BD79-1A6767646AA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41">
        <p:fade/>
        <p:sndAc>
          <p:stSnd>
            <p:snd r:embed="rId1" name="chimes.wav"/>
          </p:stSnd>
        </p:sndAc>
      </p:transition>
    </mc:Choice>
    <mc:Fallback>
      <p:transition spd="med" advTm="3641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C65-3CE2-40C8-816F-207E221BA6FF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F73A-21E0-43A3-BD79-1A6767646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41">
        <p:fade/>
        <p:sndAc>
          <p:stSnd>
            <p:snd r:embed="rId1" name="chimes.wav"/>
          </p:stSnd>
        </p:sndAc>
      </p:transition>
    </mc:Choice>
    <mc:Fallback>
      <p:transition spd="med" advTm="3641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C65-3CE2-40C8-816F-207E221BA6FF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F73A-21E0-43A3-BD79-1A6767646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41">
        <p:fade/>
        <p:sndAc>
          <p:stSnd>
            <p:snd r:embed="rId1" name="chimes.wav"/>
          </p:stSnd>
        </p:sndAc>
      </p:transition>
    </mc:Choice>
    <mc:Fallback>
      <p:transition spd="med" advTm="3641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C65-3CE2-40C8-816F-207E221BA6FF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F73A-21E0-43A3-BD79-1A6767646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41">
        <p:fade/>
        <p:sndAc>
          <p:stSnd>
            <p:snd r:embed="rId1" name="chimes.wav"/>
          </p:stSnd>
        </p:sndAc>
      </p:transition>
    </mc:Choice>
    <mc:Fallback>
      <p:transition spd="med" advTm="3641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C65-3CE2-40C8-816F-207E221BA6FF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F73A-21E0-43A3-BD79-1A6767646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41">
        <p:fade/>
        <p:sndAc>
          <p:stSnd>
            <p:snd r:embed="rId1" name="chimes.wav"/>
          </p:stSnd>
        </p:sndAc>
      </p:transition>
    </mc:Choice>
    <mc:Fallback>
      <p:transition spd="med" advTm="3641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8F5AC65-3CE2-40C8-816F-207E221BA6FF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5D7F73A-21E0-43A3-BD79-1A6767646AA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3641">
        <p:fade/>
        <p:sndAc>
          <p:stSnd>
            <p:snd r:embed="rId13" name="chimes.wav"/>
          </p:stSnd>
        </p:sndAc>
      </p:transition>
    </mc:Choice>
    <mc:Fallback>
      <p:transition spd="med" advTm="3641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льнара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5976664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8134672" cy="2304255"/>
          </a:xfrm>
        </p:spPr>
        <p:txBody>
          <a:bodyPr/>
          <a:lstStyle/>
          <a:p>
            <a:r>
              <a:rPr lang="ru-RU" dirty="0" smtClean="0"/>
              <a:t>                              Я  ВЫБИРАЮ           СПОРТ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29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41">
        <p:fade/>
        <p:sndAc>
          <p:stSnd>
            <p:snd r:embed="rId2" name="chimes.wav"/>
          </p:stSnd>
        </p:sndAc>
      </p:transition>
    </mc:Choice>
    <mc:Fallback>
      <p:transition spd="med" advTm="3641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Гульнара\Desktop\фото 21.04 неделя след.старты\DSCN8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464" y="3140968"/>
            <a:ext cx="4156519" cy="31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ВЕСЕЛЫЕ </a:t>
            </a:r>
            <a:br>
              <a:rPr lang="ru-RU" dirty="0" smtClean="0"/>
            </a:br>
            <a:r>
              <a:rPr lang="ru-RU" dirty="0" smtClean="0"/>
              <a:t>СТАРТЫ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0200"/>
            <a:ext cx="8249783" cy="46508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Гульнара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3" y="0"/>
            <a:ext cx="1333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Гульнара\Desktop\фото 21.04 неделя след.старты\DSCN81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5" y="1651492"/>
            <a:ext cx="4536505" cy="339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70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41">
        <p:fade/>
        <p:sndAc>
          <p:stSnd>
            <p:snd r:embed="rId2" name="chimes.wav"/>
          </p:stSnd>
        </p:sndAc>
      </p:transition>
    </mc:Choice>
    <mc:Fallback>
      <p:transition spd="med" advTm="3641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Соревнуются</a:t>
            </a:r>
            <a:br>
              <a:rPr lang="ru-RU" dirty="0" smtClean="0"/>
            </a:br>
            <a:r>
              <a:rPr lang="ru-RU" dirty="0" smtClean="0"/>
              <a:t> начальные классы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Гульнара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333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Гульнара\Desktop\фото 21.04 неделя след.старты\DSCN8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82236"/>
            <a:ext cx="4176464" cy="388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Гульнара\Desktop\фото 21.04 неделя след.старты\DSCN81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4058852" cy="39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8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41">
        <p:fade/>
        <p:sndAc>
          <p:stSnd>
            <p:snd r:embed="rId2" name="chimes.wav"/>
          </p:stSnd>
        </p:sndAc>
      </p:transition>
    </mc:Choice>
    <mc:Fallback>
      <p:transition spd="med" advTm="3641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быстрее?</a:t>
            </a:r>
            <a:endParaRPr lang="ru-RU" dirty="0"/>
          </a:p>
        </p:txBody>
      </p:sp>
      <p:pic>
        <p:nvPicPr>
          <p:cNvPr id="4098" name="Picture 2" descr="C:\Users\Гульнара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" y="35884"/>
            <a:ext cx="1333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Гульнара\Desktop\фото 21.04 неделя след.старты\DSCN81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88" y="1761406"/>
            <a:ext cx="6367232" cy="425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4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41">
        <p:fade/>
        <p:sndAc>
          <p:stSnd>
            <p:snd r:embed="rId2" name="chimes.wav"/>
          </p:stSnd>
        </p:sndAc>
      </p:transition>
    </mc:Choice>
    <mc:Fallback>
      <p:transition spd="med" advTm="3641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девочки –</a:t>
            </a:r>
            <a:br>
              <a:rPr lang="ru-RU" dirty="0" smtClean="0"/>
            </a:br>
            <a:r>
              <a:rPr lang="ru-RU" dirty="0" smtClean="0"/>
              <a:t>молодцы!!!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Гульнара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4" y="210435"/>
            <a:ext cx="1333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Гульнара\Desktop\фото 21.04 неделя след.старты\DSCN81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094265"/>
            <a:ext cx="3815581" cy="285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Гульнара\Desktop\фото 21.04 неделя след.старты\DSCN81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4320480" cy="34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48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41">
        <p:fade/>
        <p:sndAc>
          <p:stSnd>
            <p:snd r:embed="rId2" name="chimes.wav"/>
          </p:stSnd>
        </p:sndAc>
      </p:transition>
    </mc:Choice>
    <mc:Fallback>
      <p:transition spd="med" advTm="3641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944215"/>
          </a:xfrm>
        </p:spPr>
        <p:txBody>
          <a:bodyPr/>
          <a:lstStyle/>
          <a:p>
            <a:r>
              <a:rPr lang="ru-RU" dirty="0" smtClean="0"/>
              <a:t>ГРУППА </a:t>
            </a:r>
            <a:br>
              <a:rPr lang="ru-RU" dirty="0" smtClean="0"/>
            </a:br>
            <a:r>
              <a:rPr lang="ru-RU" dirty="0" smtClean="0"/>
              <a:t>ПОДДЕРЖКИ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00800" cy="30018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Гульнара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66" y="116632"/>
            <a:ext cx="1333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Гульнара\Desktop\фото 21.04 неделя след.старты\DSCN81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4737967" cy="354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Гульнара\Desktop\фото 21.04 неделя след.старты\DSCN81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927072" cy="368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41">
        <p:fade/>
        <p:sndAc>
          <p:stSnd>
            <p:snd r:embed="rId2" name="chimes.wav"/>
          </p:stSnd>
        </p:sndAc>
      </p:transition>
    </mc:Choice>
    <mc:Fallback>
      <p:transition spd="med" advTm="3641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ПОБЕДИЛА</a:t>
            </a:r>
            <a:br>
              <a:rPr lang="ru-RU" dirty="0" smtClean="0"/>
            </a:br>
            <a:r>
              <a:rPr lang="ru-RU" dirty="0" smtClean="0"/>
              <a:t> ДРУЖБА!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Гульнара\Desktop\фото 21.04 неделя след.старты\DSCN8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24098"/>
            <a:ext cx="6624736" cy="407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Гульнара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90" y="43649"/>
            <a:ext cx="1333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1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41">
        <p:fade/>
        <p:sndAc>
          <p:stSnd>
            <p:snd r:embed="rId2" name="chimes.wav"/>
          </p:stSnd>
        </p:sndAc>
      </p:transition>
    </mc:Choice>
    <mc:Fallback>
      <p:transition spd="med" advTm="3641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57</TotalTime>
  <Words>14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                              Я  ВЫБИРАЮ           СПОРТ</vt:lpstr>
      <vt:lpstr>ВЕСЕЛЫЕ  СТАРТЫ</vt:lpstr>
      <vt:lpstr>Соревнуются  начальные классы</vt:lpstr>
      <vt:lpstr>Кто быстрее?</vt:lpstr>
      <vt:lpstr>Наши девочки – молодцы!!!</vt:lpstr>
      <vt:lpstr>ГРУППА  ПОДДЕРЖКИ</vt:lpstr>
      <vt:lpstr>ПОБЕДИЛА  ДРУЖБА!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 ВЫБИРАЮ           СПОРТ</dc:title>
  <dc:creator>Гульнара</dc:creator>
  <cp:lastModifiedBy>Гульнара</cp:lastModifiedBy>
  <cp:revision>8</cp:revision>
  <dcterms:created xsi:type="dcterms:W3CDTF">2011-11-09T06:06:00Z</dcterms:created>
  <dcterms:modified xsi:type="dcterms:W3CDTF">2011-11-09T07:36:10Z</dcterms:modified>
</cp:coreProperties>
</file>