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82" r:id="rId3"/>
    <p:sldId id="257" r:id="rId4"/>
    <p:sldId id="258" r:id="rId5"/>
    <p:sldId id="264" r:id="rId6"/>
    <p:sldId id="259" r:id="rId7"/>
    <p:sldId id="260" r:id="rId8"/>
    <p:sldId id="265" r:id="rId9"/>
    <p:sldId id="261" r:id="rId10"/>
    <p:sldId id="262" r:id="rId11"/>
    <p:sldId id="266" r:id="rId12"/>
    <p:sldId id="268" r:id="rId13"/>
    <p:sldId id="269" r:id="rId14"/>
    <p:sldId id="270" r:id="rId15"/>
    <p:sldId id="275" r:id="rId16"/>
    <p:sldId id="276" r:id="rId17"/>
    <p:sldId id="277" r:id="rId18"/>
    <p:sldId id="278" r:id="rId19"/>
    <p:sldId id="280" r:id="rId20"/>
    <p:sldId id="281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Право, его роль в жизни общества и государства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Принцип демократизма;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Принцип равноправия;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Принцип гуманизма;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Принцип законности;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Принцип справедливости.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Принципы права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095875"/>
          </a:xfrm>
        </p:spPr>
        <p:txBody>
          <a:bodyPr/>
          <a:lstStyle/>
          <a:p>
            <a:pPr eaLnBrk="1" hangingPunct="1">
              <a:defRPr/>
            </a:pPr>
            <a:r>
              <a:rPr lang="ru-RU" sz="7200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Для чего </a:t>
            </a:r>
            <a:br>
              <a:rPr lang="ru-RU" sz="7200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7200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нужна система норм?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3727251"/>
          </a:xfrm>
        </p:spPr>
        <p:txBody>
          <a:bodyPr/>
          <a:lstStyle/>
          <a:p>
            <a:pPr eaLnBrk="1" hangingPunct="1">
              <a:defRPr/>
            </a:pPr>
            <a:r>
              <a:rPr lang="ru-RU" sz="7200" b="1" dirty="0" smtClean="0">
                <a:solidFill>
                  <a:schemeClr val="bg2"/>
                </a:solidFill>
              </a:rPr>
              <a:t>Для регуляции жизни людей в обществе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90850" y="3857628"/>
            <a:ext cx="6153150" cy="3000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B/>
          </a:sp3d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6246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6246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022850"/>
          </a:xfrm>
        </p:spPr>
        <p:txBody>
          <a:bodyPr/>
          <a:lstStyle/>
          <a:p>
            <a:pPr eaLnBrk="1" hangingPunct="1">
              <a:defRPr/>
            </a:pPr>
            <a:r>
              <a:rPr lang="ru-RU" sz="7200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Кто устанавливает эти нормы?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167312"/>
          </a:xfrm>
        </p:spPr>
        <p:txBody>
          <a:bodyPr/>
          <a:lstStyle/>
          <a:p>
            <a:pPr eaLnBrk="1" hangingPunct="1">
              <a:defRPr/>
            </a:pPr>
            <a:r>
              <a:rPr lang="ru-RU" sz="6600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Государство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645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6451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98578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49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Норма права </a:t>
            </a:r>
            <a:r>
              <a:rPr lang="ru-RU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можно определить как охраняемое государством общеобязательное правило, которое регулирует общественные отношения, поведение людей, устанавливая определенные права и обязанности.</a:t>
            </a:r>
            <a:endParaRPr lang="ru-RU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Правовая норма , которая утверждается и закрепляется в официальном письменном документе: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Конституция;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Закон;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Подзаконные акты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Нормативно-правовой акт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Единая система, все части которой объединены и взаимодействуют на основе соподчинения;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Всю совокупность нормативных актов, подразделяют также на отдельные большие группы прав – отрасли права.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Законодательство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это совокупность правовых норм, составляющих самостоятельную часть системы права и регулирующих однородную сферу общественных отношений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Отрасль права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602627"/>
          </a:xfrm>
        </p:spPr>
        <p:txBody>
          <a:bodyPr/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Конституционное право;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Административное право;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Гражданское право;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Семейное право;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Трудовое право;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Земельное право;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Уголовное право;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Уголовно – процессуальное право;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Финансовое право;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Экологическое право.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Формирование понимания необходимости получения правовых знаний;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defRPr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Добиться усвоения учащимися основных понятий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урока;</a:t>
            </a:r>
          </a:p>
          <a:p>
            <a:pPr>
              <a:defRPr/>
            </a:pPr>
            <a:r>
              <a:rPr lang="ru-RU" sz="2400" dirty="0" smtClean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Научить приводить примеры различных правовых норм;</a:t>
            </a:r>
          </a:p>
          <a:p>
            <a:pPr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Отработка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умений высказывать свое мнение, анализировать ситуацию;</a:t>
            </a:r>
          </a:p>
          <a:p>
            <a:pPr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Формирование умений работать в группе и уважать мнение других;</a:t>
            </a:r>
          </a:p>
          <a:p>
            <a:pPr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Воспитание современного цивилизованного человека, подготовленного к жизни в условиях сегодняшней России</a:t>
            </a:r>
            <a:r>
              <a:rPr lang="ru-RU" sz="2400" dirty="0" smtClean="0"/>
              <a:t>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«Сущность права состоит в равновесии двух нравственных интересов: личной свободы и общего блага»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В.С. Соловьев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Система норм (правил поведения), установленных или одобренных государством и охраняемых его принудительной силой.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Право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Установленные в обществе правила, образцы ожидаемого поведения людей. Выполнение социальных норм обеспечивается внутренним убеждением, нравственными принципами людей либо силой общественной привычки.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Социальные нормы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5263" y="228600"/>
            <a:ext cx="8015287" cy="4635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smtClean="0"/>
              <a:t/>
            </a:r>
            <a:br>
              <a:rPr lang="ru-RU" sz="3200" smtClean="0"/>
            </a:br>
            <a:r>
              <a:rPr lang="ru-RU" sz="3200" b="1" smtClean="0"/>
              <a:t> </a:t>
            </a:r>
            <a:r>
              <a:rPr lang="ru-RU" sz="32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smtClean="0">
                <a:latin typeface="Times New Roman" pitchFamily="18" charset="0"/>
                <a:cs typeface="Times New Roman" pitchFamily="18" charset="0"/>
              </a:rPr>
              <a:t>право и мораль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68313" y="1484313"/>
          <a:ext cx="8136904" cy="48728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8452"/>
                <a:gridCol w="4068452"/>
              </a:tblGrid>
              <a:tr h="564876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право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мораль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130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1. нравственный минимум</a:t>
                      </a:r>
                    </a:p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1. сфера регулирования шире</a:t>
                      </a:r>
                    </a:p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3043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2. нарушение ведет к санкциям со стороны государственных органов</a:t>
                      </a:r>
                    </a:p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2. осуждение </a:t>
                      </a:r>
                      <a:r>
                        <a:rPr lang="ru-RU" sz="2400" b="0" dirty="0">
                          <a:latin typeface="Times New Roman" pitchFamily="18" charset="0"/>
                          <a:cs typeface="Times New Roman" pitchFamily="18" charset="0"/>
                        </a:rPr>
                        <a:t>общественного мнения</a:t>
                      </a:r>
                    </a:p>
                  </a:txBody>
                  <a:tcPr marL="0" marR="0" marT="0" marB="0"/>
                </a:tc>
              </a:tr>
              <a:tr h="9130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3. закреплены в законах</a:t>
                      </a:r>
                    </a:p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3. складываются в сознании</a:t>
                      </a:r>
                    </a:p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130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4. обязательны</a:t>
                      </a:r>
                    </a:p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4. необязательны</a:t>
                      </a:r>
                    </a:p>
                    <a:p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 понятием «править, управлять, регулировать»;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Связано со справедливостью, правдой;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Естественное право, которое принадлежит человеку от рождения.</a:t>
            </a:r>
          </a:p>
          <a:p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Право связано: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Русская правда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XI-XIII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вв.)-первый свод древнерусских  законов;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Судебник 1497 г. был издан Иваном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Царский судебник 1550 г. введен Иваном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Соборное уложение 1649 г. царя Алексея Михайловича (был опубликован и разошелся по всей России);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Манифест об усовершенствовании государственного порядка (17 октября 1905 г.) провозгласил введение гражданских свобод и организацию законодательного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органа-Государственную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Думу.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Памятники отечественного права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10 декабря 1948 года Генеральная Ассамблея ООН приняла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Всеобщую декларацию прав человека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2 сентября 1990 года вступила в силу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Конвенция о правах ребенка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12 декабря 1993 года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Конституция РФ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где утверждены права человека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Распространяется на всех граждан;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Общеобязательный характер норм;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Выражено в официальных письменных предписаниях;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Устанавливается, изменяется или отменяется только государством;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Гарантируется и охраняется государством.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Признаки права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575</TotalTime>
  <Words>488</Words>
  <Application>Microsoft Office PowerPoint</Application>
  <PresentationFormat>Экран (4:3)</PresentationFormat>
  <Paragraphs>75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Открытая</vt:lpstr>
      <vt:lpstr>Право, его роль в жизни общества и государства</vt:lpstr>
      <vt:lpstr>Цель</vt:lpstr>
      <vt:lpstr>Право</vt:lpstr>
      <vt:lpstr>Социальные нормы</vt:lpstr>
      <vt:lpstr>   право и мораль</vt:lpstr>
      <vt:lpstr>Право связано:</vt:lpstr>
      <vt:lpstr>Памятники отечественного права</vt:lpstr>
      <vt:lpstr>Слайд 8</vt:lpstr>
      <vt:lpstr>Признаки права</vt:lpstr>
      <vt:lpstr>Принципы права</vt:lpstr>
      <vt:lpstr>Для чего  нужна система норм?</vt:lpstr>
      <vt:lpstr>Для регуляции жизни людей в обществе</vt:lpstr>
      <vt:lpstr>Кто устанавливает эти нормы?</vt:lpstr>
      <vt:lpstr>Государство</vt:lpstr>
      <vt:lpstr>Норма права можно определить как охраняемое государством общеобязательное правило, которое регулирует общественные отношения, поведение людей, устанавливая определенные права и обязанности.</vt:lpstr>
      <vt:lpstr>Нормативно-правовой акт</vt:lpstr>
      <vt:lpstr>Законодательство</vt:lpstr>
      <vt:lpstr>Отрасль права</vt:lpstr>
      <vt:lpstr>Слайд 19</vt:lpstr>
      <vt:lpstr>В.С. Соловьев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Право, его роль в жизни общества и права</dc:title>
  <cp:lastModifiedBy>User</cp:lastModifiedBy>
  <cp:revision>50</cp:revision>
  <dcterms:modified xsi:type="dcterms:W3CDTF">2015-10-30T09:11:57Z</dcterms:modified>
</cp:coreProperties>
</file>