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AB9F5-FE3F-447D-91F8-846AD8AFFD17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FE09C-1DBD-4ADE-9984-D9404AA2B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42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FE09C-1DBD-4ADE-9984-D9404AA2B38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FE09C-1DBD-4ADE-9984-D9404AA2B383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3200400"/>
            <a:ext cx="5932512" cy="51663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Воспитатель группы продленного дня: Торопова Марина Владимировна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ХЭЛЛОУИН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 descr="C:\Users\Алина\Pictures\50555692_800x600_1231045000_Hallowe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293096"/>
            <a:ext cx="2267744" cy="17008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Животные тоже празднуют</a:t>
            </a:r>
            <a:r>
              <a:rPr lang="ru-RU" sz="4400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ХЭЛЛОУИН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Алина\Pictures\dog-pumpkin-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8496944" cy="5688632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dissolve/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лина\Pictures\50560325_hallowee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6000">
    <p:dissolve/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7772400" cy="1143000"/>
          </a:xfrm>
        </p:spPr>
        <p:txBody>
          <a:bodyPr/>
          <a:lstStyle/>
          <a:p>
            <a:pPr algn="ctr"/>
            <a:r>
              <a:rPr lang="ru-RU" dirty="0" smtClean="0"/>
              <a:t>                       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0"/>
            <a:ext cx="8964488" cy="9233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Конец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Улыбающееся лицо 4"/>
          <p:cNvSpPr/>
          <p:nvPr/>
        </p:nvSpPr>
        <p:spPr>
          <a:xfrm>
            <a:off x="2627784" y="1700808"/>
            <a:ext cx="3024336" cy="187220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1000">
    <p:dissolve/>
    <p:sndAc>
      <p:stSnd>
        <p:snd r:embed="rId3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лина\Pictures\загруженное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Что такое </a:t>
            </a:r>
            <a:r>
              <a:rPr lang="ru-RU" dirty="0" err="1" smtClean="0">
                <a:solidFill>
                  <a:srgbClr val="FFC000"/>
                </a:solidFill>
              </a:rPr>
              <a:t>хэллоуин</a:t>
            </a:r>
            <a:r>
              <a:rPr lang="en-US" dirty="0" smtClean="0">
                <a:solidFill>
                  <a:srgbClr val="FFC000"/>
                </a:solidFill>
              </a:rPr>
              <a:t> ?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Хэллоуин - это канун дня Всех Святых. Отмечают его 31 октября. Этот праздник праздную больше всего в США, для них это практически, как первое апреля. Но в России он не особо распространен.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70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ина\Pictures\hallowee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Краткая история праздника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 </a:t>
            </a:r>
            <a:r>
              <a:rPr lang="ru-RU" dirty="0" smtClean="0">
                <a:solidFill>
                  <a:srgbClr val="C00000"/>
                </a:solidFill>
              </a:rPr>
              <a:t>Первым пилигримам этого континента были хорошо известны оккультные корни Хэллоуина. К вашему сведению, они запретили празднование Хэллоуина в Америке. В США этот праздник был вне закона до 1845. После этого года Америку наводнили иммигранты из Ирландии, бежавшие из Европы после так называемого Картофельного Голода 1845-46 годов. Они-то и привезли с собой старинный праздник Друидов – Хэллоуин. Со временем празднование Хэллоуина распространилось на всю страну и континент.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 advTm="130000">
    <p:dissolve/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лина\Pictures\50555692_800x600_1231045000_Hallowee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dissolve/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Краткая история праздника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Но чтобы понять смысл Хэллоуина, необходимо ещё больше углубиться в историю. Мне удалось обнаружить, что в оригинале этот праздник назывался совсем иначе. Он зародился среди кельтских народов (Бретонцев, Галлов, Шотландцев и Ирландцев) задолго до рождества Христова. У этих народов была традиция – праздновать конец лета, принося жертвы своему богу Саману (</a:t>
            </a:r>
            <a:r>
              <a:rPr lang="ru-RU" dirty="0" err="1" smtClean="0">
                <a:solidFill>
                  <a:srgbClr val="FF0000"/>
                </a:solidFill>
              </a:rPr>
              <a:t>Со-вейну</a:t>
            </a:r>
            <a:r>
              <a:rPr lang="ru-RU" dirty="0" smtClean="0">
                <a:solidFill>
                  <a:srgbClr val="FF0000"/>
                </a:solidFill>
              </a:rPr>
              <a:t>). Он был "господином смерти и злых духов". В этот день праздновалось начало Нового Года кельтов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 advTm="130000">
    <p:dissolve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лина\Pictures\1256388626_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dissolve/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ПРОИСХОЖДЕНИЕ НАЗВАНИЯ «ХЭЛЛОУИН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r>
              <a:rPr lang="ru-RU" dirty="0" smtClean="0">
                <a:solidFill>
                  <a:srgbClr val="FF0000"/>
                </a:solidFill>
              </a:rPr>
              <a:t>Как было сказано выше, раньше этот праздник имел совсем другое название: "Бдение Самана". В древней Британии Саман назывался </a:t>
            </a:r>
            <a:r>
              <a:rPr lang="ru-RU" dirty="0" err="1" smtClean="0">
                <a:solidFill>
                  <a:srgbClr val="FF0000"/>
                </a:solidFill>
              </a:rPr>
              <a:t>Со-вэйн</a:t>
            </a:r>
            <a:r>
              <a:rPr lang="ru-RU" dirty="0" smtClean="0">
                <a:solidFill>
                  <a:srgbClr val="FF0000"/>
                </a:solidFill>
              </a:rPr>
              <a:t>. Как же этот праздник приобрёл сегодняшнее имя – Хэллоуин.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Tm="10000">
    <p:dissolve/>
    <p:sndAc>
      <p:stSnd>
        <p:snd r:embed="rId2" name="chimes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36</TotalTime>
  <Words>149</Words>
  <Application>Microsoft Office PowerPoint</Application>
  <PresentationFormat>Экран (4:3)</PresentationFormat>
  <Paragraphs>15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Справедливость</vt:lpstr>
      <vt:lpstr>ХЭЛЛОУИН</vt:lpstr>
      <vt:lpstr>Презентация PowerPoint</vt:lpstr>
      <vt:lpstr>Что такое хэллоуин ?</vt:lpstr>
      <vt:lpstr>Презентация PowerPoint</vt:lpstr>
      <vt:lpstr>Краткая история праздника</vt:lpstr>
      <vt:lpstr>Презентация PowerPoint</vt:lpstr>
      <vt:lpstr>Краткая история праздника</vt:lpstr>
      <vt:lpstr>Презентация PowerPoint</vt:lpstr>
      <vt:lpstr>ПРОИСХОЖДЕНИЕ НАЗВАНИЯ «ХЭЛЛОУИН</vt:lpstr>
      <vt:lpstr>Животные тоже празднуют   ХЭЛЛОУИН</vt:lpstr>
      <vt:lpstr>Презентация PowerPoint</vt:lpstr>
      <vt:lpstr>    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ХЭЛЛОУИН</dc:title>
  <dc:creator>Алина</dc:creator>
  <cp:lastModifiedBy>Пользователь</cp:lastModifiedBy>
  <cp:revision>7</cp:revision>
  <dcterms:created xsi:type="dcterms:W3CDTF">2012-01-25T12:28:35Z</dcterms:created>
  <dcterms:modified xsi:type="dcterms:W3CDTF">2015-10-09T08:40:23Z</dcterms:modified>
</cp:coreProperties>
</file>