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8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D74A4E-18AC-49D4-9EF5-ADD76362562B}" type="doc">
      <dgm:prSet loTypeId="urn:microsoft.com/office/officeart/2005/8/layout/radial5" loCatId="cycle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F8B10572-091D-439B-9C77-A7C463B5CECC}">
      <dgm:prSet phldrT="[Текст]"/>
      <dgm:spPr/>
      <dgm:t>
        <a:bodyPr/>
        <a:lstStyle/>
        <a:p>
          <a:r>
            <a:rPr lang="ru-RU" dirty="0" smtClean="0"/>
            <a:t>Задачи ЦОР</a:t>
          </a:r>
          <a:endParaRPr lang="ru-RU" dirty="0"/>
        </a:p>
      </dgm:t>
    </dgm:pt>
    <dgm:pt modelId="{EA4482D8-9A03-445C-A568-5E0B7E1635AE}" type="parTrans" cxnId="{0BC8906B-F292-4734-ABFA-C6442AD5BCAD}">
      <dgm:prSet/>
      <dgm:spPr/>
      <dgm:t>
        <a:bodyPr/>
        <a:lstStyle/>
        <a:p>
          <a:endParaRPr lang="ru-RU"/>
        </a:p>
      </dgm:t>
    </dgm:pt>
    <dgm:pt modelId="{2F824D0A-21A1-4699-83EF-E7699A4B3B40}" type="sibTrans" cxnId="{0BC8906B-F292-4734-ABFA-C6442AD5BCAD}">
      <dgm:prSet/>
      <dgm:spPr/>
      <dgm:t>
        <a:bodyPr/>
        <a:lstStyle/>
        <a:p>
          <a:endParaRPr lang="ru-RU"/>
        </a:p>
      </dgm:t>
    </dgm:pt>
    <dgm:pt modelId="{7F4F8579-E49A-4BE6-954E-8C6CC76F496C}">
      <dgm:prSet phldrT="[Текст]" custT="1"/>
      <dgm:spPr/>
      <dgm:t>
        <a:bodyPr/>
        <a:lstStyle/>
        <a:p>
          <a:r>
            <a:rPr lang="ru-RU" sz="2000" b="1" dirty="0" smtClean="0"/>
            <a:t>Помощь учителю при подготовке к уроку</a:t>
          </a:r>
          <a:endParaRPr lang="ru-RU" sz="2000" b="1" dirty="0"/>
        </a:p>
      </dgm:t>
    </dgm:pt>
    <dgm:pt modelId="{F53C5C90-C744-43F2-9C90-5D151A94DD43}" type="parTrans" cxnId="{24714AB3-3E74-4A66-A377-3A315CFDAF0A}">
      <dgm:prSet/>
      <dgm:spPr/>
      <dgm:t>
        <a:bodyPr/>
        <a:lstStyle/>
        <a:p>
          <a:endParaRPr lang="ru-RU"/>
        </a:p>
      </dgm:t>
    </dgm:pt>
    <dgm:pt modelId="{128CFD76-7BBF-4276-9AEE-D659233C6358}" type="sibTrans" cxnId="{24714AB3-3E74-4A66-A377-3A315CFDAF0A}">
      <dgm:prSet/>
      <dgm:spPr/>
      <dgm:t>
        <a:bodyPr/>
        <a:lstStyle/>
        <a:p>
          <a:endParaRPr lang="ru-RU"/>
        </a:p>
      </dgm:t>
    </dgm:pt>
    <dgm:pt modelId="{FA6F4E3F-0736-4BA6-AAC1-4EEFDA9B9E59}">
      <dgm:prSet phldrT="[Текст]" custT="1"/>
      <dgm:spPr/>
      <dgm:t>
        <a:bodyPr/>
        <a:lstStyle/>
        <a:p>
          <a:r>
            <a:rPr lang="ru-RU" sz="2000" b="1" dirty="0" smtClean="0"/>
            <a:t>Помощь учителю при проведении урока</a:t>
          </a:r>
          <a:endParaRPr lang="ru-RU" sz="2000" b="1" dirty="0"/>
        </a:p>
      </dgm:t>
    </dgm:pt>
    <dgm:pt modelId="{55610629-8270-4962-A013-509330A8B742}" type="parTrans" cxnId="{C0732B1C-C849-4C22-AD67-4EBF46EE9E89}">
      <dgm:prSet/>
      <dgm:spPr/>
      <dgm:t>
        <a:bodyPr/>
        <a:lstStyle/>
        <a:p>
          <a:endParaRPr lang="ru-RU"/>
        </a:p>
      </dgm:t>
    </dgm:pt>
    <dgm:pt modelId="{440B3D3F-7C2B-4BBB-B0B5-88EC5BB423CB}" type="sibTrans" cxnId="{C0732B1C-C849-4C22-AD67-4EBF46EE9E89}">
      <dgm:prSet/>
      <dgm:spPr/>
      <dgm:t>
        <a:bodyPr/>
        <a:lstStyle/>
        <a:p>
          <a:endParaRPr lang="ru-RU"/>
        </a:p>
      </dgm:t>
    </dgm:pt>
    <dgm:pt modelId="{1948B922-9761-4091-BB27-A19ABC4788D9}">
      <dgm:prSet phldrT="[Текст]" custT="1"/>
      <dgm:spPr/>
      <dgm:t>
        <a:bodyPr/>
        <a:lstStyle/>
        <a:p>
          <a:r>
            <a:rPr lang="ru-RU" sz="2000" b="1" dirty="0" smtClean="0"/>
            <a:t>Помощь учащемуся при подготовке домашнего задания</a:t>
          </a:r>
          <a:endParaRPr lang="ru-RU" sz="2000" b="1" dirty="0"/>
        </a:p>
      </dgm:t>
    </dgm:pt>
    <dgm:pt modelId="{BA30BF32-E7D4-45A1-9B9E-FF36CEEF90C5}" type="parTrans" cxnId="{2F49ED64-76B9-4453-9902-DF9FA02F6A93}">
      <dgm:prSet/>
      <dgm:spPr/>
      <dgm:t>
        <a:bodyPr/>
        <a:lstStyle/>
        <a:p>
          <a:endParaRPr lang="ru-RU"/>
        </a:p>
      </dgm:t>
    </dgm:pt>
    <dgm:pt modelId="{6F9DA766-61EC-4DAC-A422-22EA2F749BE3}" type="sibTrans" cxnId="{2F49ED64-76B9-4453-9902-DF9FA02F6A93}">
      <dgm:prSet/>
      <dgm:spPr/>
      <dgm:t>
        <a:bodyPr/>
        <a:lstStyle/>
        <a:p>
          <a:endParaRPr lang="ru-RU"/>
        </a:p>
      </dgm:t>
    </dgm:pt>
    <dgm:pt modelId="{C56004BF-6DE5-4122-B728-B989700F054D}">
      <dgm:prSet phldrT="[Текст]"/>
      <dgm:spPr/>
      <dgm:t>
        <a:bodyPr/>
        <a:lstStyle/>
        <a:p>
          <a:endParaRPr lang="ru-RU" dirty="0"/>
        </a:p>
      </dgm:t>
    </dgm:pt>
    <dgm:pt modelId="{B4ED00A6-2F37-4CCA-999B-4925A42DAD7C}" type="parTrans" cxnId="{0176F9EE-C54D-47D7-AFC9-46B3B978D278}">
      <dgm:prSet/>
      <dgm:spPr/>
      <dgm:t>
        <a:bodyPr/>
        <a:lstStyle/>
        <a:p>
          <a:endParaRPr lang="ru-RU"/>
        </a:p>
      </dgm:t>
    </dgm:pt>
    <dgm:pt modelId="{49EDCD23-5C51-41EA-B5BE-FF3D6413A1B4}" type="sibTrans" cxnId="{0176F9EE-C54D-47D7-AFC9-46B3B978D278}">
      <dgm:prSet/>
      <dgm:spPr/>
      <dgm:t>
        <a:bodyPr/>
        <a:lstStyle/>
        <a:p>
          <a:endParaRPr lang="ru-RU"/>
        </a:p>
      </dgm:t>
    </dgm:pt>
    <dgm:pt modelId="{C46043CA-A424-4405-AC03-4A6E4EBF24C5}" type="pres">
      <dgm:prSet presAssocID="{41D74A4E-18AC-49D4-9EF5-ADD76362562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9B322BC-8C3D-4777-A753-5C90A2C47E8C}" type="pres">
      <dgm:prSet presAssocID="{F8B10572-091D-439B-9C77-A7C463B5CECC}" presName="centerShape" presStyleLbl="node0" presStyleIdx="0" presStyleCnt="1"/>
      <dgm:spPr/>
    </dgm:pt>
    <dgm:pt modelId="{A752EAF0-25C3-474D-BA80-2ED6D78EFA51}" type="pres">
      <dgm:prSet presAssocID="{F53C5C90-C744-43F2-9C90-5D151A94DD43}" presName="parTrans" presStyleLbl="sibTrans2D1" presStyleIdx="0" presStyleCnt="3"/>
      <dgm:spPr/>
    </dgm:pt>
    <dgm:pt modelId="{1854419E-15E1-4B64-9922-5C937D02F3CF}" type="pres">
      <dgm:prSet presAssocID="{F53C5C90-C744-43F2-9C90-5D151A94DD43}" presName="connectorText" presStyleLbl="sibTrans2D1" presStyleIdx="0" presStyleCnt="3"/>
      <dgm:spPr/>
    </dgm:pt>
    <dgm:pt modelId="{454CD56D-003D-4DE8-A996-5ACE9F29EA9E}" type="pres">
      <dgm:prSet presAssocID="{7F4F8579-E49A-4BE6-954E-8C6CC76F496C}" presName="node" presStyleLbl="node1" presStyleIdx="0" presStyleCnt="3">
        <dgm:presLayoutVars>
          <dgm:bulletEnabled val="1"/>
        </dgm:presLayoutVars>
      </dgm:prSet>
      <dgm:spPr/>
    </dgm:pt>
    <dgm:pt modelId="{2512BF85-DD05-48E8-A601-24CED6EA7C98}" type="pres">
      <dgm:prSet presAssocID="{55610629-8270-4962-A013-509330A8B742}" presName="parTrans" presStyleLbl="sibTrans2D1" presStyleIdx="1" presStyleCnt="3"/>
      <dgm:spPr/>
    </dgm:pt>
    <dgm:pt modelId="{D67901CD-72CD-4C18-9299-09C7217054C4}" type="pres">
      <dgm:prSet presAssocID="{55610629-8270-4962-A013-509330A8B742}" presName="connectorText" presStyleLbl="sibTrans2D1" presStyleIdx="1" presStyleCnt="3"/>
      <dgm:spPr/>
    </dgm:pt>
    <dgm:pt modelId="{DC14F8D4-0A2D-48FC-A9CA-E4C0E8B364C9}" type="pres">
      <dgm:prSet presAssocID="{FA6F4E3F-0736-4BA6-AAC1-4EEFDA9B9E59}" presName="node" presStyleLbl="node1" presStyleIdx="1" presStyleCnt="3">
        <dgm:presLayoutVars>
          <dgm:bulletEnabled val="1"/>
        </dgm:presLayoutVars>
      </dgm:prSet>
      <dgm:spPr/>
    </dgm:pt>
    <dgm:pt modelId="{017A1493-E7BC-46E5-B014-49E76A04CFF4}" type="pres">
      <dgm:prSet presAssocID="{BA30BF32-E7D4-45A1-9B9E-FF36CEEF90C5}" presName="parTrans" presStyleLbl="sibTrans2D1" presStyleIdx="2" presStyleCnt="3"/>
      <dgm:spPr/>
    </dgm:pt>
    <dgm:pt modelId="{44879634-6414-4B3E-9BEE-6DEAB7DF1615}" type="pres">
      <dgm:prSet presAssocID="{BA30BF32-E7D4-45A1-9B9E-FF36CEEF90C5}" presName="connectorText" presStyleLbl="sibTrans2D1" presStyleIdx="2" presStyleCnt="3"/>
      <dgm:spPr/>
    </dgm:pt>
    <dgm:pt modelId="{63AC09FF-4D71-46F6-863F-72BB84A71024}" type="pres">
      <dgm:prSet presAssocID="{1948B922-9761-4091-BB27-A19ABC4788D9}" presName="node" presStyleLbl="node1" presStyleIdx="2" presStyleCnt="3">
        <dgm:presLayoutVars>
          <dgm:bulletEnabled val="1"/>
        </dgm:presLayoutVars>
      </dgm:prSet>
      <dgm:spPr/>
    </dgm:pt>
  </dgm:ptLst>
  <dgm:cxnLst>
    <dgm:cxn modelId="{FEB8A958-1846-4861-8186-55B3FF999FE0}" type="presOf" srcId="{F53C5C90-C744-43F2-9C90-5D151A94DD43}" destId="{1854419E-15E1-4B64-9922-5C937D02F3CF}" srcOrd="1" destOrd="0" presId="urn:microsoft.com/office/officeart/2005/8/layout/radial5"/>
    <dgm:cxn modelId="{127291C6-0B32-4E5F-BD08-8ADACB216366}" type="presOf" srcId="{BA30BF32-E7D4-45A1-9B9E-FF36CEEF90C5}" destId="{44879634-6414-4B3E-9BEE-6DEAB7DF1615}" srcOrd="1" destOrd="0" presId="urn:microsoft.com/office/officeart/2005/8/layout/radial5"/>
    <dgm:cxn modelId="{46706EFB-40C0-4200-BC0D-38B0A794C54D}" type="presOf" srcId="{41D74A4E-18AC-49D4-9EF5-ADD76362562B}" destId="{C46043CA-A424-4405-AC03-4A6E4EBF24C5}" srcOrd="0" destOrd="0" presId="urn:microsoft.com/office/officeart/2005/8/layout/radial5"/>
    <dgm:cxn modelId="{CA22683B-5EE9-4666-A1C7-CA3BBEF7B9CE}" type="presOf" srcId="{1948B922-9761-4091-BB27-A19ABC4788D9}" destId="{63AC09FF-4D71-46F6-863F-72BB84A71024}" srcOrd="0" destOrd="0" presId="urn:microsoft.com/office/officeart/2005/8/layout/radial5"/>
    <dgm:cxn modelId="{D306D7A6-DEBD-4D36-A215-0A52329598AD}" type="presOf" srcId="{F53C5C90-C744-43F2-9C90-5D151A94DD43}" destId="{A752EAF0-25C3-474D-BA80-2ED6D78EFA51}" srcOrd="0" destOrd="0" presId="urn:microsoft.com/office/officeart/2005/8/layout/radial5"/>
    <dgm:cxn modelId="{64562ED5-D20E-4426-A51B-1C525BF2EEBF}" type="presOf" srcId="{F8B10572-091D-439B-9C77-A7C463B5CECC}" destId="{A9B322BC-8C3D-4777-A753-5C90A2C47E8C}" srcOrd="0" destOrd="0" presId="urn:microsoft.com/office/officeart/2005/8/layout/radial5"/>
    <dgm:cxn modelId="{CB1A7AB8-F679-4A9A-AF3D-C2237871BF6C}" type="presOf" srcId="{BA30BF32-E7D4-45A1-9B9E-FF36CEEF90C5}" destId="{017A1493-E7BC-46E5-B014-49E76A04CFF4}" srcOrd="0" destOrd="0" presId="urn:microsoft.com/office/officeart/2005/8/layout/radial5"/>
    <dgm:cxn modelId="{1C28D8CF-6EE3-45E7-B4F7-681778DD1DA7}" type="presOf" srcId="{55610629-8270-4962-A013-509330A8B742}" destId="{2512BF85-DD05-48E8-A601-24CED6EA7C98}" srcOrd="0" destOrd="0" presId="urn:microsoft.com/office/officeart/2005/8/layout/radial5"/>
    <dgm:cxn modelId="{0BC8906B-F292-4734-ABFA-C6442AD5BCAD}" srcId="{41D74A4E-18AC-49D4-9EF5-ADD76362562B}" destId="{F8B10572-091D-439B-9C77-A7C463B5CECC}" srcOrd="0" destOrd="0" parTransId="{EA4482D8-9A03-445C-A568-5E0B7E1635AE}" sibTransId="{2F824D0A-21A1-4699-83EF-E7699A4B3B40}"/>
    <dgm:cxn modelId="{2F49ED64-76B9-4453-9902-DF9FA02F6A93}" srcId="{F8B10572-091D-439B-9C77-A7C463B5CECC}" destId="{1948B922-9761-4091-BB27-A19ABC4788D9}" srcOrd="2" destOrd="0" parTransId="{BA30BF32-E7D4-45A1-9B9E-FF36CEEF90C5}" sibTransId="{6F9DA766-61EC-4DAC-A422-22EA2F749BE3}"/>
    <dgm:cxn modelId="{868A4270-C791-4B2D-8E36-2C481AB003FE}" type="presOf" srcId="{FA6F4E3F-0736-4BA6-AAC1-4EEFDA9B9E59}" destId="{DC14F8D4-0A2D-48FC-A9CA-E4C0E8B364C9}" srcOrd="0" destOrd="0" presId="urn:microsoft.com/office/officeart/2005/8/layout/radial5"/>
    <dgm:cxn modelId="{24714AB3-3E74-4A66-A377-3A315CFDAF0A}" srcId="{F8B10572-091D-439B-9C77-A7C463B5CECC}" destId="{7F4F8579-E49A-4BE6-954E-8C6CC76F496C}" srcOrd="0" destOrd="0" parTransId="{F53C5C90-C744-43F2-9C90-5D151A94DD43}" sibTransId="{128CFD76-7BBF-4276-9AEE-D659233C6358}"/>
    <dgm:cxn modelId="{C0732B1C-C849-4C22-AD67-4EBF46EE9E89}" srcId="{F8B10572-091D-439B-9C77-A7C463B5CECC}" destId="{FA6F4E3F-0736-4BA6-AAC1-4EEFDA9B9E59}" srcOrd="1" destOrd="0" parTransId="{55610629-8270-4962-A013-509330A8B742}" sibTransId="{440B3D3F-7C2B-4BBB-B0B5-88EC5BB423CB}"/>
    <dgm:cxn modelId="{9564713A-1CB2-49ED-BD2F-52AD3C187931}" type="presOf" srcId="{55610629-8270-4962-A013-509330A8B742}" destId="{D67901CD-72CD-4C18-9299-09C7217054C4}" srcOrd="1" destOrd="0" presId="urn:microsoft.com/office/officeart/2005/8/layout/radial5"/>
    <dgm:cxn modelId="{0086A44F-A302-4215-9026-7BD127AE66A8}" type="presOf" srcId="{7F4F8579-E49A-4BE6-954E-8C6CC76F496C}" destId="{454CD56D-003D-4DE8-A996-5ACE9F29EA9E}" srcOrd="0" destOrd="0" presId="urn:microsoft.com/office/officeart/2005/8/layout/radial5"/>
    <dgm:cxn modelId="{0176F9EE-C54D-47D7-AFC9-46B3B978D278}" srcId="{41D74A4E-18AC-49D4-9EF5-ADD76362562B}" destId="{C56004BF-6DE5-4122-B728-B989700F054D}" srcOrd="1" destOrd="0" parTransId="{B4ED00A6-2F37-4CCA-999B-4925A42DAD7C}" sibTransId="{49EDCD23-5C51-41EA-B5BE-FF3D6413A1B4}"/>
    <dgm:cxn modelId="{0B565684-A82B-4D3F-B0B4-FA43721C2D56}" type="presParOf" srcId="{C46043CA-A424-4405-AC03-4A6E4EBF24C5}" destId="{A9B322BC-8C3D-4777-A753-5C90A2C47E8C}" srcOrd="0" destOrd="0" presId="urn:microsoft.com/office/officeart/2005/8/layout/radial5"/>
    <dgm:cxn modelId="{2DC4DAFE-8316-48F4-8E12-2BDE4DA4A3C3}" type="presParOf" srcId="{C46043CA-A424-4405-AC03-4A6E4EBF24C5}" destId="{A752EAF0-25C3-474D-BA80-2ED6D78EFA51}" srcOrd="1" destOrd="0" presId="urn:microsoft.com/office/officeart/2005/8/layout/radial5"/>
    <dgm:cxn modelId="{FDD871F9-DDE3-47D6-A9EE-B5BB8D8F3986}" type="presParOf" srcId="{A752EAF0-25C3-474D-BA80-2ED6D78EFA51}" destId="{1854419E-15E1-4B64-9922-5C937D02F3CF}" srcOrd="0" destOrd="0" presId="urn:microsoft.com/office/officeart/2005/8/layout/radial5"/>
    <dgm:cxn modelId="{DFAD1E2B-2A8A-4E3B-B89B-1EFE708ACB3E}" type="presParOf" srcId="{C46043CA-A424-4405-AC03-4A6E4EBF24C5}" destId="{454CD56D-003D-4DE8-A996-5ACE9F29EA9E}" srcOrd="2" destOrd="0" presId="urn:microsoft.com/office/officeart/2005/8/layout/radial5"/>
    <dgm:cxn modelId="{140452DE-A319-474A-B187-7A2AF306B6AE}" type="presParOf" srcId="{C46043CA-A424-4405-AC03-4A6E4EBF24C5}" destId="{2512BF85-DD05-48E8-A601-24CED6EA7C98}" srcOrd="3" destOrd="0" presId="urn:microsoft.com/office/officeart/2005/8/layout/radial5"/>
    <dgm:cxn modelId="{5BC57A50-7283-4CC9-9EB6-F932E5FD9826}" type="presParOf" srcId="{2512BF85-DD05-48E8-A601-24CED6EA7C98}" destId="{D67901CD-72CD-4C18-9299-09C7217054C4}" srcOrd="0" destOrd="0" presId="urn:microsoft.com/office/officeart/2005/8/layout/radial5"/>
    <dgm:cxn modelId="{72A331D1-22F8-4FE6-A491-7A7F07C01557}" type="presParOf" srcId="{C46043CA-A424-4405-AC03-4A6E4EBF24C5}" destId="{DC14F8D4-0A2D-48FC-A9CA-E4C0E8B364C9}" srcOrd="4" destOrd="0" presId="urn:microsoft.com/office/officeart/2005/8/layout/radial5"/>
    <dgm:cxn modelId="{88791D61-DA88-4745-9636-ACA6CDEAA16A}" type="presParOf" srcId="{C46043CA-A424-4405-AC03-4A6E4EBF24C5}" destId="{017A1493-E7BC-46E5-B014-49E76A04CFF4}" srcOrd="5" destOrd="0" presId="urn:microsoft.com/office/officeart/2005/8/layout/radial5"/>
    <dgm:cxn modelId="{E0147109-B21F-4458-B622-4AB2DE5D15D4}" type="presParOf" srcId="{017A1493-E7BC-46E5-B014-49E76A04CFF4}" destId="{44879634-6414-4B3E-9BEE-6DEAB7DF1615}" srcOrd="0" destOrd="0" presId="urn:microsoft.com/office/officeart/2005/8/layout/radial5"/>
    <dgm:cxn modelId="{9C525488-67B8-42CE-AB5F-0BF781A10E55}" type="presParOf" srcId="{C46043CA-A424-4405-AC03-4A6E4EBF24C5}" destId="{63AC09FF-4D71-46F6-863F-72BB84A71024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1D6B15-DEC4-4EAB-A84F-AB803AD75680}" type="doc">
      <dgm:prSet loTypeId="urn:microsoft.com/office/officeart/2005/8/layout/radial6" loCatId="cycle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C9C26E8-C772-4236-859C-97A0105EFA48}">
      <dgm:prSet phldrT="[Текст]"/>
      <dgm:spPr/>
      <dgm:t>
        <a:bodyPr/>
        <a:lstStyle/>
        <a:p>
          <a:r>
            <a:rPr lang="ru-RU" dirty="0" smtClean="0"/>
            <a:t>Типы ЦОР</a:t>
          </a:r>
          <a:endParaRPr lang="ru-RU" dirty="0"/>
        </a:p>
      </dgm:t>
    </dgm:pt>
    <dgm:pt modelId="{A9C7CF63-8AE8-43F6-A8FB-A3D6E878AEFC}" type="parTrans" cxnId="{90C9A8B9-C6BE-49DB-9E96-9A6E15355227}">
      <dgm:prSet/>
      <dgm:spPr/>
      <dgm:t>
        <a:bodyPr/>
        <a:lstStyle/>
        <a:p>
          <a:endParaRPr lang="ru-RU"/>
        </a:p>
      </dgm:t>
    </dgm:pt>
    <dgm:pt modelId="{8B657E1C-03C3-4A8A-92AF-5F919C141662}" type="sibTrans" cxnId="{90C9A8B9-C6BE-49DB-9E96-9A6E15355227}">
      <dgm:prSet/>
      <dgm:spPr/>
      <dgm:t>
        <a:bodyPr/>
        <a:lstStyle/>
        <a:p>
          <a:endParaRPr lang="ru-RU"/>
        </a:p>
      </dgm:t>
    </dgm:pt>
    <dgm:pt modelId="{4BF261D8-6C31-47F2-90D3-56F850AF01BD}">
      <dgm:prSet phldrT="[Текст]" custT="1"/>
      <dgm:spPr/>
      <dgm:t>
        <a:bodyPr/>
        <a:lstStyle/>
        <a:p>
          <a:r>
            <a:rPr lang="ru-RU" sz="2000" b="1" dirty="0" smtClean="0"/>
            <a:t>интерактивные компоненты </a:t>
          </a:r>
          <a:endParaRPr lang="ru-RU" sz="2000" b="1" dirty="0"/>
        </a:p>
      </dgm:t>
    </dgm:pt>
    <dgm:pt modelId="{B6718421-1DF3-4395-A43C-9061C433F274}" type="parTrans" cxnId="{419A7A69-B498-4C9F-A568-25AC86C175F5}">
      <dgm:prSet/>
      <dgm:spPr/>
      <dgm:t>
        <a:bodyPr/>
        <a:lstStyle/>
        <a:p>
          <a:endParaRPr lang="ru-RU"/>
        </a:p>
      </dgm:t>
    </dgm:pt>
    <dgm:pt modelId="{CECA2BD1-7252-4C77-978B-2524E2888B15}" type="sibTrans" cxnId="{419A7A69-B498-4C9F-A568-25AC86C175F5}">
      <dgm:prSet/>
      <dgm:spPr/>
      <dgm:t>
        <a:bodyPr/>
        <a:lstStyle/>
        <a:p>
          <a:endParaRPr lang="ru-RU"/>
        </a:p>
      </dgm:t>
    </dgm:pt>
    <dgm:pt modelId="{7BAACBF9-5B69-44EB-9478-9B8160008DB5}">
      <dgm:prSet custT="1"/>
      <dgm:spPr/>
      <dgm:t>
        <a:bodyPr/>
        <a:lstStyle/>
        <a:p>
          <a:r>
            <a:rPr lang="ru-RU" sz="2000" b="1" dirty="0" smtClean="0"/>
            <a:t>демонстрационная графика</a:t>
          </a:r>
          <a:endParaRPr lang="ru-RU" sz="2000" b="1" dirty="0"/>
        </a:p>
      </dgm:t>
    </dgm:pt>
    <dgm:pt modelId="{0655C5E1-999D-4A60-8100-2E502C8E9762}" type="parTrans" cxnId="{4C28F33E-A80A-4BD8-904B-514B26F51778}">
      <dgm:prSet/>
      <dgm:spPr/>
      <dgm:t>
        <a:bodyPr/>
        <a:lstStyle/>
        <a:p>
          <a:endParaRPr lang="ru-RU"/>
        </a:p>
      </dgm:t>
    </dgm:pt>
    <dgm:pt modelId="{044A3561-E447-4B13-86D0-54154AF79992}" type="sibTrans" cxnId="{4C28F33E-A80A-4BD8-904B-514B26F51778}">
      <dgm:prSet/>
      <dgm:spPr/>
      <dgm:t>
        <a:bodyPr/>
        <a:lstStyle/>
        <a:p>
          <a:endParaRPr lang="ru-RU"/>
        </a:p>
      </dgm:t>
    </dgm:pt>
    <dgm:pt modelId="{A86AA204-50B1-4D7C-8C46-063C57FE991F}">
      <dgm:prSet custT="1"/>
      <dgm:spPr/>
      <dgm:t>
        <a:bodyPr/>
        <a:lstStyle/>
        <a:p>
          <a:r>
            <a:rPr lang="ru-RU" sz="2000" b="1" dirty="0" smtClean="0"/>
            <a:t>материалы для учителя </a:t>
          </a:r>
          <a:endParaRPr lang="ru-RU" sz="2000" b="1" dirty="0"/>
        </a:p>
      </dgm:t>
    </dgm:pt>
    <dgm:pt modelId="{4227CEAA-F0B9-4749-8F44-3A5DEDB04F8E}" type="parTrans" cxnId="{94B405D8-A81C-4050-8D47-2E08932DCD9B}">
      <dgm:prSet/>
      <dgm:spPr/>
      <dgm:t>
        <a:bodyPr/>
        <a:lstStyle/>
        <a:p>
          <a:endParaRPr lang="ru-RU"/>
        </a:p>
      </dgm:t>
    </dgm:pt>
    <dgm:pt modelId="{1BAB4C9E-FA15-4DE8-A739-CC24F223B475}" type="sibTrans" cxnId="{94B405D8-A81C-4050-8D47-2E08932DCD9B}">
      <dgm:prSet/>
      <dgm:spPr/>
      <dgm:t>
        <a:bodyPr/>
        <a:lstStyle/>
        <a:p>
          <a:endParaRPr lang="ru-RU"/>
        </a:p>
      </dgm:t>
    </dgm:pt>
    <dgm:pt modelId="{EF2DF7D0-DF13-41FF-AFF7-17EA49C4C002}">
      <dgm:prSet custT="1"/>
      <dgm:spPr/>
      <dgm:t>
        <a:bodyPr/>
        <a:lstStyle/>
        <a:p>
          <a:r>
            <a:rPr lang="ru-RU" sz="2000" b="1" dirty="0" smtClean="0"/>
            <a:t>тексты </a:t>
          </a:r>
          <a:endParaRPr lang="ru-RU" sz="2000" b="1" dirty="0"/>
        </a:p>
      </dgm:t>
    </dgm:pt>
    <dgm:pt modelId="{B6FA3551-257E-43AE-A0FA-9A8CAAF0CFC2}" type="sibTrans" cxnId="{70FB3595-43E7-4E83-A092-DA8CECED30F6}">
      <dgm:prSet/>
      <dgm:spPr/>
      <dgm:t>
        <a:bodyPr/>
        <a:lstStyle/>
        <a:p>
          <a:endParaRPr lang="ru-RU"/>
        </a:p>
      </dgm:t>
    </dgm:pt>
    <dgm:pt modelId="{3B64F8A2-2A37-40FC-871E-22B9743A851D}" type="parTrans" cxnId="{70FB3595-43E7-4E83-A092-DA8CECED30F6}">
      <dgm:prSet/>
      <dgm:spPr/>
      <dgm:t>
        <a:bodyPr/>
        <a:lstStyle/>
        <a:p>
          <a:endParaRPr lang="ru-RU"/>
        </a:p>
      </dgm:t>
    </dgm:pt>
    <dgm:pt modelId="{2A6EFFF8-C730-42E0-BF27-C40F7123BD63}" type="pres">
      <dgm:prSet presAssocID="{AE1D6B15-DEC4-4EAB-A84F-AB803AD7568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BDE2522-8C6A-4AD5-9918-C4430B3FDF26}" type="pres">
      <dgm:prSet presAssocID="{9C9C26E8-C772-4236-859C-97A0105EFA48}" presName="centerShape" presStyleLbl="node0" presStyleIdx="0" presStyleCnt="1"/>
      <dgm:spPr/>
    </dgm:pt>
    <dgm:pt modelId="{2D8BE458-AC85-4D34-BBCF-09492FB4D195}" type="pres">
      <dgm:prSet presAssocID="{4BF261D8-6C31-47F2-90D3-56F850AF01BD}" presName="node" presStyleLbl="node1" presStyleIdx="0" presStyleCnt="4" custScaleX="1904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A9C9B5-9CFD-4D39-BC21-EF7B6BE27E51}" type="pres">
      <dgm:prSet presAssocID="{4BF261D8-6C31-47F2-90D3-56F850AF01BD}" presName="dummy" presStyleCnt="0"/>
      <dgm:spPr/>
    </dgm:pt>
    <dgm:pt modelId="{E340AB93-5A2A-47B7-AF5A-80C1CAD62E48}" type="pres">
      <dgm:prSet presAssocID="{CECA2BD1-7252-4C77-978B-2524E2888B15}" presName="sibTrans" presStyleLbl="sibTrans2D1" presStyleIdx="0" presStyleCnt="4"/>
      <dgm:spPr/>
    </dgm:pt>
    <dgm:pt modelId="{A0E0BD43-9270-4CD1-9FAC-2F1F05AE2AE9}" type="pres">
      <dgm:prSet presAssocID="{7BAACBF9-5B69-44EB-9478-9B8160008DB5}" presName="node" presStyleLbl="node1" presStyleIdx="1" presStyleCnt="4" custScaleX="2302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09EF75-0D8C-4071-BF36-6E97304B7D44}" type="pres">
      <dgm:prSet presAssocID="{7BAACBF9-5B69-44EB-9478-9B8160008DB5}" presName="dummy" presStyleCnt="0"/>
      <dgm:spPr/>
    </dgm:pt>
    <dgm:pt modelId="{19F8C842-A615-4960-87C9-4FB6B3E517EF}" type="pres">
      <dgm:prSet presAssocID="{044A3561-E447-4B13-86D0-54154AF79992}" presName="sibTrans" presStyleLbl="sibTrans2D1" presStyleIdx="1" presStyleCnt="4"/>
      <dgm:spPr/>
    </dgm:pt>
    <dgm:pt modelId="{36EE5A44-85FC-4867-BB4D-21AE3040EF04}" type="pres">
      <dgm:prSet presAssocID="{EF2DF7D0-DF13-41FF-AFF7-17EA49C4C002}" presName="node" presStyleLbl="node1" presStyleIdx="2" presStyleCnt="4" custScaleX="1565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CB3931-221C-4E8D-8BE7-D1E656B9C083}" type="pres">
      <dgm:prSet presAssocID="{EF2DF7D0-DF13-41FF-AFF7-17EA49C4C002}" presName="dummy" presStyleCnt="0"/>
      <dgm:spPr/>
    </dgm:pt>
    <dgm:pt modelId="{F67B7EED-F5E0-4A25-B88F-96C21C87C352}" type="pres">
      <dgm:prSet presAssocID="{B6FA3551-257E-43AE-A0FA-9A8CAAF0CFC2}" presName="sibTrans" presStyleLbl="sibTrans2D1" presStyleIdx="2" presStyleCnt="4"/>
      <dgm:spPr/>
    </dgm:pt>
    <dgm:pt modelId="{5105CA5B-6A7F-48D3-ABD6-8D7A801FD735}" type="pres">
      <dgm:prSet presAssocID="{A86AA204-50B1-4D7C-8C46-063C57FE991F}" presName="node" presStyleLbl="node1" presStyleIdx="3" presStyleCnt="4" custScaleX="1887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BB741B-059D-48D4-BF36-FF29AE751EDB}" type="pres">
      <dgm:prSet presAssocID="{A86AA204-50B1-4D7C-8C46-063C57FE991F}" presName="dummy" presStyleCnt="0"/>
      <dgm:spPr/>
    </dgm:pt>
    <dgm:pt modelId="{81DA4AA9-D209-48EF-8E8C-AE206E4B8248}" type="pres">
      <dgm:prSet presAssocID="{1BAB4C9E-FA15-4DE8-A739-CC24F223B475}" presName="sibTrans" presStyleLbl="sibTrans2D1" presStyleIdx="3" presStyleCnt="4"/>
      <dgm:spPr/>
    </dgm:pt>
  </dgm:ptLst>
  <dgm:cxnLst>
    <dgm:cxn modelId="{5E4D8544-FBF5-4D44-852A-09B2D8B34E49}" type="presOf" srcId="{1BAB4C9E-FA15-4DE8-A739-CC24F223B475}" destId="{81DA4AA9-D209-48EF-8E8C-AE206E4B8248}" srcOrd="0" destOrd="0" presId="urn:microsoft.com/office/officeart/2005/8/layout/radial6"/>
    <dgm:cxn modelId="{8CB9FA45-8AB9-44D5-8FEC-5316EB8E509B}" type="presOf" srcId="{9C9C26E8-C772-4236-859C-97A0105EFA48}" destId="{4BDE2522-8C6A-4AD5-9918-C4430B3FDF26}" srcOrd="0" destOrd="0" presId="urn:microsoft.com/office/officeart/2005/8/layout/radial6"/>
    <dgm:cxn modelId="{90C9A8B9-C6BE-49DB-9E96-9A6E15355227}" srcId="{AE1D6B15-DEC4-4EAB-A84F-AB803AD75680}" destId="{9C9C26E8-C772-4236-859C-97A0105EFA48}" srcOrd="0" destOrd="0" parTransId="{A9C7CF63-8AE8-43F6-A8FB-A3D6E878AEFC}" sibTransId="{8B657E1C-03C3-4A8A-92AF-5F919C141662}"/>
    <dgm:cxn modelId="{A36679B0-686B-44B4-8EF6-85DB3D546097}" type="presOf" srcId="{EF2DF7D0-DF13-41FF-AFF7-17EA49C4C002}" destId="{36EE5A44-85FC-4867-BB4D-21AE3040EF04}" srcOrd="0" destOrd="0" presId="urn:microsoft.com/office/officeart/2005/8/layout/radial6"/>
    <dgm:cxn modelId="{E45A664D-1A2F-4A6D-B197-C19DC4C93F9A}" type="presOf" srcId="{A86AA204-50B1-4D7C-8C46-063C57FE991F}" destId="{5105CA5B-6A7F-48D3-ABD6-8D7A801FD735}" srcOrd="0" destOrd="0" presId="urn:microsoft.com/office/officeart/2005/8/layout/radial6"/>
    <dgm:cxn modelId="{D2F80953-F967-4DFF-A379-8AE795160B0B}" type="presOf" srcId="{044A3561-E447-4B13-86D0-54154AF79992}" destId="{19F8C842-A615-4960-87C9-4FB6B3E517EF}" srcOrd="0" destOrd="0" presId="urn:microsoft.com/office/officeart/2005/8/layout/radial6"/>
    <dgm:cxn modelId="{94B405D8-A81C-4050-8D47-2E08932DCD9B}" srcId="{9C9C26E8-C772-4236-859C-97A0105EFA48}" destId="{A86AA204-50B1-4D7C-8C46-063C57FE991F}" srcOrd="3" destOrd="0" parTransId="{4227CEAA-F0B9-4749-8F44-3A5DEDB04F8E}" sibTransId="{1BAB4C9E-FA15-4DE8-A739-CC24F223B475}"/>
    <dgm:cxn modelId="{23CA192D-4C10-47B3-B350-D0B1B241731F}" type="presOf" srcId="{AE1D6B15-DEC4-4EAB-A84F-AB803AD75680}" destId="{2A6EFFF8-C730-42E0-BF27-C40F7123BD63}" srcOrd="0" destOrd="0" presId="urn:microsoft.com/office/officeart/2005/8/layout/radial6"/>
    <dgm:cxn modelId="{70FB3595-43E7-4E83-A092-DA8CECED30F6}" srcId="{9C9C26E8-C772-4236-859C-97A0105EFA48}" destId="{EF2DF7D0-DF13-41FF-AFF7-17EA49C4C002}" srcOrd="2" destOrd="0" parTransId="{3B64F8A2-2A37-40FC-871E-22B9743A851D}" sibTransId="{B6FA3551-257E-43AE-A0FA-9A8CAAF0CFC2}"/>
    <dgm:cxn modelId="{9B7AA04E-6E92-4C3E-A76D-5FEC9A4D6AAF}" type="presOf" srcId="{CECA2BD1-7252-4C77-978B-2524E2888B15}" destId="{E340AB93-5A2A-47B7-AF5A-80C1CAD62E48}" srcOrd="0" destOrd="0" presId="urn:microsoft.com/office/officeart/2005/8/layout/radial6"/>
    <dgm:cxn modelId="{4C28F33E-A80A-4BD8-904B-514B26F51778}" srcId="{9C9C26E8-C772-4236-859C-97A0105EFA48}" destId="{7BAACBF9-5B69-44EB-9478-9B8160008DB5}" srcOrd="1" destOrd="0" parTransId="{0655C5E1-999D-4A60-8100-2E502C8E9762}" sibTransId="{044A3561-E447-4B13-86D0-54154AF79992}"/>
    <dgm:cxn modelId="{F16EB85E-8A1B-4C6C-8CEF-55F508E7E490}" type="presOf" srcId="{B6FA3551-257E-43AE-A0FA-9A8CAAF0CFC2}" destId="{F67B7EED-F5E0-4A25-B88F-96C21C87C352}" srcOrd="0" destOrd="0" presId="urn:microsoft.com/office/officeart/2005/8/layout/radial6"/>
    <dgm:cxn modelId="{419A7A69-B498-4C9F-A568-25AC86C175F5}" srcId="{9C9C26E8-C772-4236-859C-97A0105EFA48}" destId="{4BF261D8-6C31-47F2-90D3-56F850AF01BD}" srcOrd="0" destOrd="0" parTransId="{B6718421-1DF3-4395-A43C-9061C433F274}" sibTransId="{CECA2BD1-7252-4C77-978B-2524E2888B15}"/>
    <dgm:cxn modelId="{D2661E95-1FFC-40BE-B1D2-D2D7B4FB52F5}" type="presOf" srcId="{4BF261D8-6C31-47F2-90D3-56F850AF01BD}" destId="{2D8BE458-AC85-4D34-BBCF-09492FB4D195}" srcOrd="0" destOrd="0" presId="urn:microsoft.com/office/officeart/2005/8/layout/radial6"/>
    <dgm:cxn modelId="{E865A7AB-CCB0-4426-9492-6859495D979B}" type="presOf" srcId="{7BAACBF9-5B69-44EB-9478-9B8160008DB5}" destId="{A0E0BD43-9270-4CD1-9FAC-2F1F05AE2AE9}" srcOrd="0" destOrd="0" presId="urn:microsoft.com/office/officeart/2005/8/layout/radial6"/>
    <dgm:cxn modelId="{32FCE50B-6659-4AE3-944A-697D18B02355}" type="presParOf" srcId="{2A6EFFF8-C730-42E0-BF27-C40F7123BD63}" destId="{4BDE2522-8C6A-4AD5-9918-C4430B3FDF26}" srcOrd="0" destOrd="0" presId="urn:microsoft.com/office/officeart/2005/8/layout/radial6"/>
    <dgm:cxn modelId="{E4DD343E-04E4-474C-BF5A-5574E8B52C7F}" type="presParOf" srcId="{2A6EFFF8-C730-42E0-BF27-C40F7123BD63}" destId="{2D8BE458-AC85-4D34-BBCF-09492FB4D195}" srcOrd="1" destOrd="0" presId="urn:microsoft.com/office/officeart/2005/8/layout/radial6"/>
    <dgm:cxn modelId="{77F6163A-F079-4EB6-BD1C-267AEB974619}" type="presParOf" srcId="{2A6EFFF8-C730-42E0-BF27-C40F7123BD63}" destId="{24A9C9B5-9CFD-4D39-BC21-EF7B6BE27E51}" srcOrd="2" destOrd="0" presId="urn:microsoft.com/office/officeart/2005/8/layout/radial6"/>
    <dgm:cxn modelId="{611AE694-6AA4-4AE8-B42B-5BCD22ACA1B6}" type="presParOf" srcId="{2A6EFFF8-C730-42E0-BF27-C40F7123BD63}" destId="{E340AB93-5A2A-47B7-AF5A-80C1CAD62E48}" srcOrd="3" destOrd="0" presId="urn:microsoft.com/office/officeart/2005/8/layout/radial6"/>
    <dgm:cxn modelId="{BF5C29C8-64F2-4ABF-B1E9-26D7973514AD}" type="presParOf" srcId="{2A6EFFF8-C730-42E0-BF27-C40F7123BD63}" destId="{A0E0BD43-9270-4CD1-9FAC-2F1F05AE2AE9}" srcOrd="4" destOrd="0" presId="urn:microsoft.com/office/officeart/2005/8/layout/radial6"/>
    <dgm:cxn modelId="{1FE6105A-29DB-40D9-9818-97D93280429F}" type="presParOf" srcId="{2A6EFFF8-C730-42E0-BF27-C40F7123BD63}" destId="{6709EF75-0D8C-4071-BF36-6E97304B7D44}" srcOrd="5" destOrd="0" presId="urn:microsoft.com/office/officeart/2005/8/layout/radial6"/>
    <dgm:cxn modelId="{2CCCF52C-3B31-4570-A758-2D53A9EF801D}" type="presParOf" srcId="{2A6EFFF8-C730-42E0-BF27-C40F7123BD63}" destId="{19F8C842-A615-4960-87C9-4FB6B3E517EF}" srcOrd="6" destOrd="0" presId="urn:microsoft.com/office/officeart/2005/8/layout/radial6"/>
    <dgm:cxn modelId="{66D61A67-6FB4-45B6-B918-09B59FF50235}" type="presParOf" srcId="{2A6EFFF8-C730-42E0-BF27-C40F7123BD63}" destId="{36EE5A44-85FC-4867-BB4D-21AE3040EF04}" srcOrd="7" destOrd="0" presId="urn:microsoft.com/office/officeart/2005/8/layout/radial6"/>
    <dgm:cxn modelId="{79E12786-8C90-488C-8E28-259A92807BF2}" type="presParOf" srcId="{2A6EFFF8-C730-42E0-BF27-C40F7123BD63}" destId="{6ECB3931-221C-4E8D-8BE7-D1E656B9C083}" srcOrd="8" destOrd="0" presId="urn:microsoft.com/office/officeart/2005/8/layout/radial6"/>
    <dgm:cxn modelId="{DFE8BA7D-D152-4E30-89F7-72B8F16A5AD7}" type="presParOf" srcId="{2A6EFFF8-C730-42E0-BF27-C40F7123BD63}" destId="{F67B7EED-F5E0-4A25-B88F-96C21C87C352}" srcOrd="9" destOrd="0" presId="urn:microsoft.com/office/officeart/2005/8/layout/radial6"/>
    <dgm:cxn modelId="{4E8CEA21-E301-4660-BA79-92A905498387}" type="presParOf" srcId="{2A6EFFF8-C730-42E0-BF27-C40F7123BD63}" destId="{5105CA5B-6A7F-48D3-ABD6-8D7A801FD735}" srcOrd="10" destOrd="0" presId="urn:microsoft.com/office/officeart/2005/8/layout/radial6"/>
    <dgm:cxn modelId="{91BE5BD5-A488-44A6-A184-19053D67C56E}" type="presParOf" srcId="{2A6EFFF8-C730-42E0-BF27-C40F7123BD63}" destId="{16BB741B-059D-48D4-BF36-FF29AE751EDB}" srcOrd="11" destOrd="0" presId="urn:microsoft.com/office/officeart/2005/8/layout/radial6"/>
    <dgm:cxn modelId="{6BD1A9E7-4AF6-4284-B3B5-92D70ACC15A8}" type="presParOf" srcId="{2A6EFFF8-C730-42E0-BF27-C40F7123BD63}" destId="{81DA4AA9-D209-48EF-8E8C-AE206E4B824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E52596-BE60-43FF-BAE5-84C40E0C6AEB}" type="doc">
      <dgm:prSet loTypeId="urn:microsoft.com/office/officeart/2008/layout/HorizontalMultiLevelHierarchy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7302B7E-C953-4339-B5D8-D2DD4785F563}">
      <dgm:prSet phldrT="[Текст]"/>
      <dgm:spPr/>
      <dgm:t>
        <a:bodyPr/>
        <a:lstStyle/>
        <a:p>
          <a:r>
            <a:rPr lang="ru-RU" dirty="0" smtClean="0"/>
            <a:t>Виды занятий</a:t>
          </a:r>
          <a:endParaRPr lang="ru-RU" dirty="0"/>
        </a:p>
      </dgm:t>
    </dgm:pt>
    <dgm:pt modelId="{43C82B88-F69F-4714-9371-6993E74677D7}" type="parTrans" cxnId="{4CC029EC-B9C2-4C69-BA1E-8A6675AAE9BD}">
      <dgm:prSet/>
      <dgm:spPr/>
      <dgm:t>
        <a:bodyPr/>
        <a:lstStyle/>
        <a:p>
          <a:endParaRPr lang="ru-RU"/>
        </a:p>
      </dgm:t>
    </dgm:pt>
    <dgm:pt modelId="{D6329BEE-933D-4A67-9835-A9A393597359}" type="sibTrans" cxnId="{4CC029EC-B9C2-4C69-BA1E-8A6675AAE9BD}">
      <dgm:prSet/>
      <dgm:spPr/>
      <dgm:t>
        <a:bodyPr/>
        <a:lstStyle/>
        <a:p>
          <a:endParaRPr lang="ru-RU"/>
        </a:p>
      </dgm:t>
    </dgm:pt>
    <dgm:pt modelId="{3C8765C9-4E0E-4CFC-8B1E-51D55969B79D}">
      <dgm:prSet phldrT="[Текст]" custT="1"/>
      <dgm:spPr/>
      <dgm:t>
        <a:bodyPr/>
        <a:lstStyle/>
        <a:p>
          <a:r>
            <a:rPr lang="ru-RU" sz="2400" dirty="0" smtClean="0"/>
            <a:t>Компьютерные наблюдения</a:t>
          </a:r>
          <a:endParaRPr lang="ru-RU" sz="2400" dirty="0"/>
        </a:p>
      </dgm:t>
    </dgm:pt>
    <dgm:pt modelId="{219B9DD3-8A4B-47D0-B7B8-F896E36B3905}" type="parTrans" cxnId="{8DD8192F-0D24-4D85-83E0-25404815434B}">
      <dgm:prSet/>
      <dgm:spPr/>
      <dgm:t>
        <a:bodyPr/>
        <a:lstStyle/>
        <a:p>
          <a:endParaRPr lang="ru-RU"/>
        </a:p>
      </dgm:t>
    </dgm:pt>
    <dgm:pt modelId="{E99CE8AD-45A4-40ED-8D8A-27D6296A7DAA}" type="sibTrans" cxnId="{8DD8192F-0D24-4D85-83E0-25404815434B}">
      <dgm:prSet/>
      <dgm:spPr/>
      <dgm:t>
        <a:bodyPr/>
        <a:lstStyle/>
        <a:p>
          <a:endParaRPr lang="ru-RU"/>
        </a:p>
      </dgm:t>
    </dgm:pt>
    <dgm:pt modelId="{BE2C8555-9458-4EC6-8C45-BC1B9918F436}">
      <dgm:prSet phldrT="[Текст]" custT="1"/>
      <dgm:spPr/>
      <dgm:t>
        <a:bodyPr/>
        <a:lstStyle/>
        <a:p>
          <a:r>
            <a:rPr lang="ru-RU" sz="2400" dirty="0" smtClean="0"/>
            <a:t>Экспериментальные задачи-исследования</a:t>
          </a:r>
          <a:endParaRPr lang="ru-RU" sz="2400" dirty="0"/>
        </a:p>
      </dgm:t>
    </dgm:pt>
    <dgm:pt modelId="{E2695DC5-9443-4D9A-B52B-CAF9198A40D8}" type="parTrans" cxnId="{AB44261C-2ECB-4760-BB88-7ECAAE4A6BFB}">
      <dgm:prSet/>
      <dgm:spPr/>
      <dgm:t>
        <a:bodyPr/>
        <a:lstStyle/>
        <a:p>
          <a:endParaRPr lang="ru-RU"/>
        </a:p>
      </dgm:t>
    </dgm:pt>
    <dgm:pt modelId="{59A98511-D498-44CF-B80F-7422C46D1D0D}" type="sibTrans" cxnId="{AB44261C-2ECB-4760-BB88-7ECAAE4A6BFB}">
      <dgm:prSet/>
      <dgm:spPr/>
      <dgm:t>
        <a:bodyPr/>
        <a:lstStyle/>
        <a:p>
          <a:endParaRPr lang="ru-RU"/>
        </a:p>
      </dgm:t>
    </dgm:pt>
    <dgm:pt modelId="{6F1660E4-AAF2-4040-906D-AB27216D42FE}">
      <dgm:prSet phldrT="[Текст]" custT="1"/>
      <dgm:spPr/>
      <dgm:t>
        <a:bodyPr/>
        <a:lstStyle/>
        <a:p>
          <a:r>
            <a:rPr lang="ru-RU" sz="2000" dirty="0" smtClean="0"/>
            <a:t>Расчетные задачи с последующей компьютерной проверкой</a:t>
          </a:r>
          <a:endParaRPr lang="ru-RU" sz="2000" dirty="0"/>
        </a:p>
      </dgm:t>
    </dgm:pt>
    <dgm:pt modelId="{417C0208-D73A-4040-BCD5-6FF465259250}" type="parTrans" cxnId="{BC156D78-6306-4669-9761-3B916B7D7946}">
      <dgm:prSet/>
      <dgm:spPr/>
      <dgm:t>
        <a:bodyPr/>
        <a:lstStyle/>
        <a:p>
          <a:endParaRPr lang="ru-RU"/>
        </a:p>
      </dgm:t>
    </dgm:pt>
    <dgm:pt modelId="{9E8527AB-58DC-4753-9BBF-FCA7AEF433C0}" type="sibTrans" cxnId="{BC156D78-6306-4669-9761-3B916B7D7946}">
      <dgm:prSet/>
      <dgm:spPr/>
      <dgm:t>
        <a:bodyPr/>
        <a:lstStyle/>
        <a:p>
          <a:endParaRPr lang="ru-RU"/>
        </a:p>
      </dgm:t>
    </dgm:pt>
    <dgm:pt modelId="{908949AD-EB0D-4B69-8C56-83693E8BF2AF}">
      <dgm:prSet phldrT="[Текст]" custT="1"/>
      <dgm:spPr/>
      <dgm:t>
        <a:bodyPr/>
        <a:lstStyle/>
        <a:p>
          <a:r>
            <a:rPr lang="ru-RU" sz="2400" dirty="0" smtClean="0"/>
            <a:t>Лабораторные работы</a:t>
          </a:r>
          <a:endParaRPr lang="ru-RU" sz="2400" dirty="0"/>
        </a:p>
      </dgm:t>
    </dgm:pt>
    <dgm:pt modelId="{99B5B45A-0AB3-4523-9950-DE998D557788}" type="parTrans" cxnId="{5D282738-315D-4E45-BD0F-C84871014329}">
      <dgm:prSet/>
      <dgm:spPr/>
      <dgm:t>
        <a:bodyPr/>
        <a:lstStyle/>
        <a:p>
          <a:endParaRPr lang="ru-RU"/>
        </a:p>
      </dgm:t>
    </dgm:pt>
    <dgm:pt modelId="{C51AA1A6-AA4B-4FF7-A225-75D9D7A2544B}" type="sibTrans" cxnId="{5D282738-315D-4E45-BD0F-C84871014329}">
      <dgm:prSet/>
      <dgm:spPr/>
      <dgm:t>
        <a:bodyPr/>
        <a:lstStyle/>
        <a:p>
          <a:endParaRPr lang="ru-RU"/>
        </a:p>
      </dgm:t>
    </dgm:pt>
    <dgm:pt modelId="{4602C605-BF88-4448-9057-6405705127AC}">
      <dgm:prSet phldrT="[Текст]" custT="1"/>
      <dgm:spPr/>
      <dgm:t>
        <a:bodyPr/>
        <a:lstStyle/>
        <a:p>
          <a:r>
            <a:rPr lang="ru-RU" sz="2400" dirty="0" smtClean="0"/>
            <a:t>Дидактические игры</a:t>
          </a:r>
          <a:endParaRPr lang="ru-RU" sz="2400" dirty="0"/>
        </a:p>
      </dgm:t>
    </dgm:pt>
    <dgm:pt modelId="{F3F2189C-467F-4E50-BAE5-127413202F5A}" type="parTrans" cxnId="{40AE8682-E809-49C6-8162-B2DC185E0DD6}">
      <dgm:prSet/>
      <dgm:spPr/>
      <dgm:t>
        <a:bodyPr/>
        <a:lstStyle/>
        <a:p>
          <a:endParaRPr lang="ru-RU"/>
        </a:p>
      </dgm:t>
    </dgm:pt>
    <dgm:pt modelId="{0F0469DC-8070-45E3-A86A-CF6B4BB7E248}" type="sibTrans" cxnId="{40AE8682-E809-49C6-8162-B2DC185E0DD6}">
      <dgm:prSet/>
      <dgm:spPr/>
      <dgm:t>
        <a:bodyPr/>
        <a:lstStyle/>
        <a:p>
          <a:endParaRPr lang="ru-RU"/>
        </a:p>
      </dgm:t>
    </dgm:pt>
    <dgm:pt modelId="{87E82883-B395-4E09-B314-2AF00A1F11B8}" type="pres">
      <dgm:prSet presAssocID="{54E52596-BE60-43FF-BAE5-84C40E0C6AE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E786E86-092E-46A0-BEF1-863D7AC69D9D}" type="pres">
      <dgm:prSet presAssocID="{E7302B7E-C953-4339-B5D8-D2DD4785F563}" presName="root1" presStyleCnt="0"/>
      <dgm:spPr/>
    </dgm:pt>
    <dgm:pt modelId="{673192D5-B7C5-4E5C-B577-85BD6A8C1308}" type="pres">
      <dgm:prSet presAssocID="{E7302B7E-C953-4339-B5D8-D2DD4785F563}" presName="LevelOneTextNode" presStyleLbl="node0" presStyleIdx="0" presStyleCnt="1">
        <dgm:presLayoutVars>
          <dgm:chPref val="3"/>
        </dgm:presLayoutVars>
      </dgm:prSet>
      <dgm:spPr/>
    </dgm:pt>
    <dgm:pt modelId="{46C9BF7D-0AF3-4619-B0C2-240E22B09F0D}" type="pres">
      <dgm:prSet presAssocID="{E7302B7E-C953-4339-B5D8-D2DD4785F563}" presName="level2hierChild" presStyleCnt="0"/>
      <dgm:spPr/>
    </dgm:pt>
    <dgm:pt modelId="{74335549-C0E3-4A35-A0AC-001A760676CB}" type="pres">
      <dgm:prSet presAssocID="{219B9DD3-8A4B-47D0-B7B8-F896E36B3905}" presName="conn2-1" presStyleLbl="parChTrans1D2" presStyleIdx="0" presStyleCnt="5"/>
      <dgm:spPr/>
    </dgm:pt>
    <dgm:pt modelId="{DD4BDC9D-9007-4E31-9BBD-1A857B1548A1}" type="pres">
      <dgm:prSet presAssocID="{219B9DD3-8A4B-47D0-B7B8-F896E36B3905}" presName="connTx" presStyleLbl="parChTrans1D2" presStyleIdx="0" presStyleCnt="5"/>
      <dgm:spPr/>
    </dgm:pt>
    <dgm:pt modelId="{6BD4277F-02CE-4800-97AA-CF0AD91C58D4}" type="pres">
      <dgm:prSet presAssocID="{3C8765C9-4E0E-4CFC-8B1E-51D55969B79D}" presName="root2" presStyleCnt="0"/>
      <dgm:spPr/>
    </dgm:pt>
    <dgm:pt modelId="{E60BFA40-9770-4777-9B9F-87D54BCA3643}" type="pres">
      <dgm:prSet presAssocID="{3C8765C9-4E0E-4CFC-8B1E-51D55969B79D}" presName="LevelTwoTextNode" presStyleLbl="node2" presStyleIdx="0" presStyleCnt="5">
        <dgm:presLayoutVars>
          <dgm:chPref val="3"/>
        </dgm:presLayoutVars>
      </dgm:prSet>
      <dgm:spPr/>
    </dgm:pt>
    <dgm:pt modelId="{0345D6CC-085A-4A43-92C2-CAF5395A33EF}" type="pres">
      <dgm:prSet presAssocID="{3C8765C9-4E0E-4CFC-8B1E-51D55969B79D}" presName="level3hierChild" presStyleCnt="0"/>
      <dgm:spPr/>
    </dgm:pt>
    <dgm:pt modelId="{328AFF51-2001-4694-B2DD-4D718EC8C81A}" type="pres">
      <dgm:prSet presAssocID="{E2695DC5-9443-4D9A-B52B-CAF9198A40D8}" presName="conn2-1" presStyleLbl="parChTrans1D2" presStyleIdx="1" presStyleCnt="5"/>
      <dgm:spPr/>
    </dgm:pt>
    <dgm:pt modelId="{76E34483-0C7D-4DDB-A708-DFF261338064}" type="pres">
      <dgm:prSet presAssocID="{E2695DC5-9443-4D9A-B52B-CAF9198A40D8}" presName="connTx" presStyleLbl="parChTrans1D2" presStyleIdx="1" presStyleCnt="5"/>
      <dgm:spPr/>
    </dgm:pt>
    <dgm:pt modelId="{31D5D7AF-C8DB-4E1A-A584-527C527D3F0B}" type="pres">
      <dgm:prSet presAssocID="{BE2C8555-9458-4EC6-8C45-BC1B9918F436}" presName="root2" presStyleCnt="0"/>
      <dgm:spPr/>
    </dgm:pt>
    <dgm:pt modelId="{D2CD1C9C-8BFE-4CD3-BE03-2BA0B8FD05E0}" type="pres">
      <dgm:prSet presAssocID="{BE2C8555-9458-4EC6-8C45-BC1B9918F436}" presName="LevelTwoTextNode" presStyleLbl="node2" presStyleIdx="1" presStyleCnt="5">
        <dgm:presLayoutVars>
          <dgm:chPref val="3"/>
        </dgm:presLayoutVars>
      </dgm:prSet>
      <dgm:spPr/>
    </dgm:pt>
    <dgm:pt modelId="{3589E1BD-8682-4BDA-86C6-8716A9154BE6}" type="pres">
      <dgm:prSet presAssocID="{BE2C8555-9458-4EC6-8C45-BC1B9918F436}" presName="level3hierChild" presStyleCnt="0"/>
      <dgm:spPr/>
    </dgm:pt>
    <dgm:pt modelId="{ABBE1144-CC11-4E08-BBBC-56E670E08ADB}" type="pres">
      <dgm:prSet presAssocID="{417C0208-D73A-4040-BCD5-6FF465259250}" presName="conn2-1" presStyleLbl="parChTrans1D2" presStyleIdx="2" presStyleCnt="5"/>
      <dgm:spPr/>
    </dgm:pt>
    <dgm:pt modelId="{F44E8224-D1F0-4079-9C31-78E7E875E05F}" type="pres">
      <dgm:prSet presAssocID="{417C0208-D73A-4040-BCD5-6FF465259250}" presName="connTx" presStyleLbl="parChTrans1D2" presStyleIdx="2" presStyleCnt="5"/>
      <dgm:spPr/>
    </dgm:pt>
    <dgm:pt modelId="{D31D472C-54B0-45E3-B1D7-4A2D953CD103}" type="pres">
      <dgm:prSet presAssocID="{6F1660E4-AAF2-4040-906D-AB27216D42FE}" presName="root2" presStyleCnt="0"/>
      <dgm:spPr/>
    </dgm:pt>
    <dgm:pt modelId="{9DB06E53-95B0-4E17-AE1F-57FBEEC76A86}" type="pres">
      <dgm:prSet presAssocID="{6F1660E4-AAF2-4040-906D-AB27216D42FE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F7FDE3-2926-4B3B-8EC4-98F220807F6A}" type="pres">
      <dgm:prSet presAssocID="{6F1660E4-AAF2-4040-906D-AB27216D42FE}" presName="level3hierChild" presStyleCnt="0"/>
      <dgm:spPr/>
    </dgm:pt>
    <dgm:pt modelId="{E1E07A54-3EBB-4B2B-9B12-7DF510F62862}" type="pres">
      <dgm:prSet presAssocID="{99B5B45A-0AB3-4523-9950-DE998D557788}" presName="conn2-1" presStyleLbl="parChTrans1D2" presStyleIdx="3" presStyleCnt="5"/>
      <dgm:spPr/>
    </dgm:pt>
    <dgm:pt modelId="{18F007CB-BA6E-4914-A458-C99F30C69627}" type="pres">
      <dgm:prSet presAssocID="{99B5B45A-0AB3-4523-9950-DE998D557788}" presName="connTx" presStyleLbl="parChTrans1D2" presStyleIdx="3" presStyleCnt="5"/>
      <dgm:spPr/>
    </dgm:pt>
    <dgm:pt modelId="{B8E1912C-42BA-48B0-84C5-57D599FB175E}" type="pres">
      <dgm:prSet presAssocID="{908949AD-EB0D-4B69-8C56-83693E8BF2AF}" presName="root2" presStyleCnt="0"/>
      <dgm:spPr/>
    </dgm:pt>
    <dgm:pt modelId="{62A7E9EF-2126-4A04-9C13-6A25673D7C82}" type="pres">
      <dgm:prSet presAssocID="{908949AD-EB0D-4B69-8C56-83693E8BF2AF}" presName="LevelTwoTextNode" presStyleLbl="node2" presStyleIdx="3" presStyleCnt="5">
        <dgm:presLayoutVars>
          <dgm:chPref val="3"/>
        </dgm:presLayoutVars>
      </dgm:prSet>
      <dgm:spPr/>
    </dgm:pt>
    <dgm:pt modelId="{E7C8DE02-58D5-4F82-AEFE-4F76DAAE7D4B}" type="pres">
      <dgm:prSet presAssocID="{908949AD-EB0D-4B69-8C56-83693E8BF2AF}" presName="level3hierChild" presStyleCnt="0"/>
      <dgm:spPr/>
    </dgm:pt>
    <dgm:pt modelId="{189C772B-41DE-4290-AFCE-3663866C9E5F}" type="pres">
      <dgm:prSet presAssocID="{F3F2189C-467F-4E50-BAE5-127413202F5A}" presName="conn2-1" presStyleLbl="parChTrans1D2" presStyleIdx="4" presStyleCnt="5"/>
      <dgm:spPr/>
    </dgm:pt>
    <dgm:pt modelId="{6A61D67E-E643-437E-82C5-CAE782FAD4C3}" type="pres">
      <dgm:prSet presAssocID="{F3F2189C-467F-4E50-BAE5-127413202F5A}" presName="connTx" presStyleLbl="parChTrans1D2" presStyleIdx="4" presStyleCnt="5"/>
      <dgm:spPr/>
    </dgm:pt>
    <dgm:pt modelId="{BEFDD5ED-5F2B-44B5-A7F4-B6A0C550498F}" type="pres">
      <dgm:prSet presAssocID="{4602C605-BF88-4448-9057-6405705127AC}" presName="root2" presStyleCnt="0"/>
      <dgm:spPr/>
    </dgm:pt>
    <dgm:pt modelId="{9086838F-A120-47BC-95BD-A920E418D696}" type="pres">
      <dgm:prSet presAssocID="{4602C605-BF88-4448-9057-6405705127AC}" presName="LevelTwoTextNode" presStyleLbl="node2" presStyleIdx="4" presStyleCnt="5">
        <dgm:presLayoutVars>
          <dgm:chPref val="3"/>
        </dgm:presLayoutVars>
      </dgm:prSet>
      <dgm:spPr/>
    </dgm:pt>
    <dgm:pt modelId="{7A38C08A-A24E-4324-BCDB-ABD8EF6D321F}" type="pres">
      <dgm:prSet presAssocID="{4602C605-BF88-4448-9057-6405705127AC}" presName="level3hierChild" presStyleCnt="0"/>
      <dgm:spPr/>
    </dgm:pt>
  </dgm:ptLst>
  <dgm:cxnLst>
    <dgm:cxn modelId="{0F6EAE33-2B32-4046-88D7-183AC586BFC1}" type="presOf" srcId="{BE2C8555-9458-4EC6-8C45-BC1B9918F436}" destId="{D2CD1C9C-8BFE-4CD3-BE03-2BA0B8FD05E0}" srcOrd="0" destOrd="0" presId="urn:microsoft.com/office/officeart/2008/layout/HorizontalMultiLevelHierarchy"/>
    <dgm:cxn modelId="{5D282738-315D-4E45-BD0F-C84871014329}" srcId="{E7302B7E-C953-4339-B5D8-D2DD4785F563}" destId="{908949AD-EB0D-4B69-8C56-83693E8BF2AF}" srcOrd="3" destOrd="0" parTransId="{99B5B45A-0AB3-4523-9950-DE998D557788}" sibTransId="{C51AA1A6-AA4B-4FF7-A225-75D9D7A2544B}"/>
    <dgm:cxn modelId="{68C52490-461C-4852-92CB-F020302356C8}" type="presOf" srcId="{F3F2189C-467F-4E50-BAE5-127413202F5A}" destId="{6A61D67E-E643-437E-82C5-CAE782FAD4C3}" srcOrd="1" destOrd="0" presId="urn:microsoft.com/office/officeart/2008/layout/HorizontalMultiLevelHierarchy"/>
    <dgm:cxn modelId="{8DD8192F-0D24-4D85-83E0-25404815434B}" srcId="{E7302B7E-C953-4339-B5D8-D2DD4785F563}" destId="{3C8765C9-4E0E-4CFC-8B1E-51D55969B79D}" srcOrd="0" destOrd="0" parTransId="{219B9DD3-8A4B-47D0-B7B8-F896E36B3905}" sibTransId="{E99CE8AD-45A4-40ED-8D8A-27D6296A7DAA}"/>
    <dgm:cxn modelId="{21B3422D-E898-4783-B1EE-1FCAE23F15C3}" type="presOf" srcId="{E7302B7E-C953-4339-B5D8-D2DD4785F563}" destId="{673192D5-B7C5-4E5C-B577-85BD6A8C1308}" srcOrd="0" destOrd="0" presId="urn:microsoft.com/office/officeart/2008/layout/HorizontalMultiLevelHierarchy"/>
    <dgm:cxn modelId="{E03EE467-D7CB-4D00-B990-C255759A5D23}" type="presOf" srcId="{E2695DC5-9443-4D9A-B52B-CAF9198A40D8}" destId="{76E34483-0C7D-4DDB-A708-DFF261338064}" srcOrd="1" destOrd="0" presId="urn:microsoft.com/office/officeart/2008/layout/HorizontalMultiLevelHierarchy"/>
    <dgm:cxn modelId="{BC156D78-6306-4669-9761-3B916B7D7946}" srcId="{E7302B7E-C953-4339-B5D8-D2DD4785F563}" destId="{6F1660E4-AAF2-4040-906D-AB27216D42FE}" srcOrd="2" destOrd="0" parTransId="{417C0208-D73A-4040-BCD5-6FF465259250}" sibTransId="{9E8527AB-58DC-4753-9BBF-FCA7AEF433C0}"/>
    <dgm:cxn modelId="{F45AA81C-C2E1-4DD8-9864-0B32EF38B592}" type="presOf" srcId="{417C0208-D73A-4040-BCD5-6FF465259250}" destId="{ABBE1144-CC11-4E08-BBBC-56E670E08ADB}" srcOrd="0" destOrd="0" presId="urn:microsoft.com/office/officeart/2008/layout/HorizontalMultiLevelHierarchy"/>
    <dgm:cxn modelId="{1CC3B600-6603-450C-8CBB-4E2983388A26}" type="presOf" srcId="{4602C605-BF88-4448-9057-6405705127AC}" destId="{9086838F-A120-47BC-95BD-A920E418D696}" srcOrd="0" destOrd="0" presId="urn:microsoft.com/office/officeart/2008/layout/HorizontalMultiLevelHierarchy"/>
    <dgm:cxn modelId="{78CE9AA7-46AE-44B0-B1F6-16B3D80484BF}" type="presOf" srcId="{3C8765C9-4E0E-4CFC-8B1E-51D55969B79D}" destId="{E60BFA40-9770-4777-9B9F-87D54BCA3643}" srcOrd="0" destOrd="0" presId="urn:microsoft.com/office/officeart/2008/layout/HorizontalMultiLevelHierarchy"/>
    <dgm:cxn modelId="{4CC029EC-B9C2-4C69-BA1E-8A6675AAE9BD}" srcId="{54E52596-BE60-43FF-BAE5-84C40E0C6AEB}" destId="{E7302B7E-C953-4339-B5D8-D2DD4785F563}" srcOrd="0" destOrd="0" parTransId="{43C82B88-F69F-4714-9371-6993E74677D7}" sibTransId="{D6329BEE-933D-4A67-9835-A9A393597359}"/>
    <dgm:cxn modelId="{91CDF84D-2100-4BA4-A236-E85678B9514C}" type="presOf" srcId="{219B9DD3-8A4B-47D0-B7B8-F896E36B3905}" destId="{74335549-C0E3-4A35-A0AC-001A760676CB}" srcOrd="0" destOrd="0" presId="urn:microsoft.com/office/officeart/2008/layout/HorizontalMultiLevelHierarchy"/>
    <dgm:cxn modelId="{EE207B14-6ED1-4F74-8299-51D08300FDD7}" type="presOf" srcId="{E2695DC5-9443-4D9A-B52B-CAF9198A40D8}" destId="{328AFF51-2001-4694-B2DD-4D718EC8C81A}" srcOrd="0" destOrd="0" presId="urn:microsoft.com/office/officeart/2008/layout/HorizontalMultiLevelHierarchy"/>
    <dgm:cxn modelId="{554283D6-E7E4-4CD6-835C-B598DA3D2192}" type="presOf" srcId="{219B9DD3-8A4B-47D0-B7B8-F896E36B3905}" destId="{DD4BDC9D-9007-4E31-9BBD-1A857B1548A1}" srcOrd="1" destOrd="0" presId="urn:microsoft.com/office/officeart/2008/layout/HorizontalMultiLevelHierarchy"/>
    <dgm:cxn modelId="{BDCA3C19-E778-42C9-93E0-AC0E8A04B635}" type="presOf" srcId="{F3F2189C-467F-4E50-BAE5-127413202F5A}" destId="{189C772B-41DE-4290-AFCE-3663866C9E5F}" srcOrd="0" destOrd="0" presId="urn:microsoft.com/office/officeart/2008/layout/HorizontalMultiLevelHierarchy"/>
    <dgm:cxn modelId="{40AE8682-E809-49C6-8162-B2DC185E0DD6}" srcId="{E7302B7E-C953-4339-B5D8-D2DD4785F563}" destId="{4602C605-BF88-4448-9057-6405705127AC}" srcOrd="4" destOrd="0" parTransId="{F3F2189C-467F-4E50-BAE5-127413202F5A}" sibTransId="{0F0469DC-8070-45E3-A86A-CF6B4BB7E248}"/>
    <dgm:cxn modelId="{FF975C66-3EC0-4ED5-807F-F30EEA09FC15}" type="presOf" srcId="{908949AD-EB0D-4B69-8C56-83693E8BF2AF}" destId="{62A7E9EF-2126-4A04-9C13-6A25673D7C82}" srcOrd="0" destOrd="0" presId="urn:microsoft.com/office/officeart/2008/layout/HorizontalMultiLevelHierarchy"/>
    <dgm:cxn modelId="{D38C06D1-E60F-4FE3-B127-0B85971C251A}" type="presOf" srcId="{99B5B45A-0AB3-4523-9950-DE998D557788}" destId="{18F007CB-BA6E-4914-A458-C99F30C69627}" srcOrd="1" destOrd="0" presId="urn:microsoft.com/office/officeart/2008/layout/HorizontalMultiLevelHierarchy"/>
    <dgm:cxn modelId="{C0FD9288-F9CA-40E6-AFAB-80E0E0C0C7A3}" type="presOf" srcId="{6F1660E4-AAF2-4040-906D-AB27216D42FE}" destId="{9DB06E53-95B0-4E17-AE1F-57FBEEC76A86}" srcOrd="0" destOrd="0" presId="urn:microsoft.com/office/officeart/2008/layout/HorizontalMultiLevelHierarchy"/>
    <dgm:cxn modelId="{46D67A81-B70E-439F-A974-D726261E2F04}" type="presOf" srcId="{99B5B45A-0AB3-4523-9950-DE998D557788}" destId="{E1E07A54-3EBB-4B2B-9B12-7DF510F62862}" srcOrd="0" destOrd="0" presId="urn:microsoft.com/office/officeart/2008/layout/HorizontalMultiLevelHierarchy"/>
    <dgm:cxn modelId="{3592F009-651C-4B7D-AB95-A392F7FAE986}" type="presOf" srcId="{417C0208-D73A-4040-BCD5-6FF465259250}" destId="{F44E8224-D1F0-4079-9C31-78E7E875E05F}" srcOrd="1" destOrd="0" presId="urn:microsoft.com/office/officeart/2008/layout/HorizontalMultiLevelHierarchy"/>
    <dgm:cxn modelId="{7E23FB6C-3B48-4B49-AB4F-3AC4F0DC84EA}" type="presOf" srcId="{54E52596-BE60-43FF-BAE5-84C40E0C6AEB}" destId="{87E82883-B395-4E09-B314-2AF00A1F11B8}" srcOrd="0" destOrd="0" presId="urn:microsoft.com/office/officeart/2008/layout/HorizontalMultiLevelHierarchy"/>
    <dgm:cxn modelId="{AB44261C-2ECB-4760-BB88-7ECAAE4A6BFB}" srcId="{E7302B7E-C953-4339-B5D8-D2DD4785F563}" destId="{BE2C8555-9458-4EC6-8C45-BC1B9918F436}" srcOrd="1" destOrd="0" parTransId="{E2695DC5-9443-4D9A-B52B-CAF9198A40D8}" sibTransId="{59A98511-D498-44CF-B80F-7422C46D1D0D}"/>
    <dgm:cxn modelId="{851FBA18-F8AA-43AA-92E3-B8E83C25EFB2}" type="presParOf" srcId="{87E82883-B395-4E09-B314-2AF00A1F11B8}" destId="{0E786E86-092E-46A0-BEF1-863D7AC69D9D}" srcOrd="0" destOrd="0" presId="urn:microsoft.com/office/officeart/2008/layout/HorizontalMultiLevelHierarchy"/>
    <dgm:cxn modelId="{0EF9E2E9-BF4F-42D7-9628-7CB3A8CB7189}" type="presParOf" srcId="{0E786E86-092E-46A0-BEF1-863D7AC69D9D}" destId="{673192D5-B7C5-4E5C-B577-85BD6A8C1308}" srcOrd="0" destOrd="0" presId="urn:microsoft.com/office/officeart/2008/layout/HorizontalMultiLevelHierarchy"/>
    <dgm:cxn modelId="{9B7893C9-325C-444E-8351-C80E9FF73667}" type="presParOf" srcId="{0E786E86-092E-46A0-BEF1-863D7AC69D9D}" destId="{46C9BF7D-0AF3-4619-B0C2-240E22B09F0D}" srcOrd="1" destOrd="0" presId="urn:microsoft.com/office/officeart/2008/layout/HorizontalMultiLevelHierarchy"/>
    <dgm:cxn modelId="{C68F86AB-2CE8-4033-935E-C4D95F3FCF8A}" type="presParOf" srcId="{46C9BF7D-0AF3-4619-B0C2-240E22B09F0D}" destId="{74335549-C0E3-4A35-A0AC-001A760676CB}" srcOrd="0" destOrd="0" presId="urn:microsoft.com/office/officeart/2008/layout/HorizontalMultiLevelHierarchy"/>
    <dgm:cxn modelId="{C2B371DF-03A4-41C7-BF50-09B8B2D06465}" type="presParOf" srcId="{74335549-C0E3-4A35-A0AC-001A760676CB}" destId="{DD4BDC9D-9007-4E31-9BBD-1A857B1548A1}" srcOrd="0" destOrd="0" presId="urn:microsoft.com/office/officeart/2008/layout/HorizontalMultiLevelHierarchy"/>
    <dgm:cxn modelId="{A8A5F5CC-253B-4440-B7C7-7418508106BE}" type="presParOf" srcId="{46C9BF7D-0AF3-4619-B0C2-240E22B09F0D}" destId="{6BD4277F-02CE-4800-97AA-CF0AD91C58D4}" srcOrd="1" destOrd="0" presId="urn:microsoft.com/office/officeart/2008/layout/HorizontalMultiLevelHierarchy"/>
    <dgm:cxn modelId="{FC68F187-C10B-4D8D-BC55-9E51257C4344}" type="presParOf" srcId="{6BD4277F-02CE-4800-97AA-CF0AD91C58D4}" destId="{E60BFA40-9770-4777-9B9F-87D54BCA3643}" srcOrd="0" destOrd="0" presId="urn:microsoft.com/office/officeart/2008/layout/HorizontalMultiLevelHierarchy"/>
    <dgm:cxn modelId="{DA0A2F94-A003-4C5B-97CA-9AE5B7D422CD}" type="presParOf" srcId="{6BD4277F-02CE-4800-97AA-CF0AD91C58D4}" destId="{0345D6CC-085A-4A43-92C2-CAF5395A33EF}" srcOrd="1" destOrd="0" presId="urn:microsoft.com/office/officeart/2008/layout/HorizontalMultiLevelHierarchy"/>
    <dgm:cxn modelId="{5AEF1064-CA4C-4968-ABE0-A0ABE40A961C}" type="presParOf" srcId="{46C9BF7D-0AF3-4619-B0C2-240E22B09F0D}" destId="{328AFF51-2001-4694-B2DD-4D718EC8C81A}" srcOrd="2" destOrd="0" presId="urn:microsoft.com/office/officeart/2008/layout/HorizontalMultiLevelHierarchy"/>
    <dgm:cxn modelId="{37032EFD-EB8E-4B9B-A334-668787F4747F}" type="presParOf" srcId="{328AFF51-2001-4694-B2DD-4D718EC8C81A}" destId="{76E34483-0C7D-4DDB-A708-DFF261338064}" srcOrd="0" destOrd="0" presId="urn:microsoft.com/office/officeart/2008/layout/HorizontalMultiLevelHierarchy"/>
    <dgm:cxn modelId="{070B810E-C77D-46AF-9B4A-AEC37A29F35B}" type="presParOf" srcId="{46C9BF7D-0AF3-4619-B0C2-240E22B09F0D}" destId="{31D5D7AF-C8DB-4E1A-A584-527C527D3F0B}" srcOrd="3" destOrd="0" presId="urn:microsoft.com/office/officeart/2008/layout/HorizontalMultiLevelHierarchy"/>
    <dgm:cxn modelId="{306148F6-6468-4575-A975-2909BEC51FEE}" type="presParOf" srcId="{31D5D7AF-C8DB-4E1A-A584-527C527D3F0B}" destId="{D2CD1C9C-8BFE-4CD3-BE03-2BA0B8FD05E0}" srcOrd="0" destOrd="0" presId="urn:microsoft.com/office/officeart/2008/layout/HorizontalMultiLevelHierarchy"/>
    <dgm:cxn modelId="{AF49A434-8FC0-46BC-80B4-E255B5636F83}" type="presParOf" srcId="{31D5D7AF-C8DB-4E1A-A584-527C527D3F0B}" destId="{3589E1BD-8682-4BDA-86C6-8716A9154BE6}" srcOrd="1" destOrd="0" presId="urn:microsoft.com/office/officeart/2008/layout/HorizontalMultiLevelHierarchy"/>
    <dgm:cxn modelId="{16965AB8-834E-4344-A169-D7D53E8D851B}" type="presParOf" srcId="{46C9BF7D-0AF3-4619-B0C2-240E22B09F0D}" destId="{ABBE1144-CC11-4E08-BBBC-56E670E08ADB}" srcOrd="4" destOrd="0" presId="urn:microsoft.com/office/officeart/2008/layout/HorizontalMultiLevelHierarchy"/>
    <dgm:cxn modelId="{01F8170B-AB40-4916-B7CE-710811C47259}" type="presParOf" srcId="{ABBE1144-CC11-4E08-BBBC-56E670E08ADB}" destId="{F44E8224-D1F0-4079-9C31-78E7E875E05F}" srcOrd="0" destOrd="0" presId="urn:microsoft.com/office/officeart/2008/layout/HorizontalMultiLevelHierarchy"/>
    <dgm:cxn modelId="{847DA173-DFA7-474C-B89B-37F96FE21C0A}" type="presParOf" srcId="{46C9BF7D-0AF3-4619-B0C2-240E22B09F0D}" destId="{D31D472C-54B0-45E3-B1D7-4A2D953CD103}" srcOrd="5" destOrd="0" presId="urn:microsoft.com/office/officeart/2008/layout/HorizontalMultiLevelHierarchy"/>
    <dgm:cxn modelId="{43117C33-9533-4876-BDD5-70029A57E488}" type="presParOf" srcId="{D31D472C-54B0-45E3-B1D7-4A2D953CD103}" destId="{9DB06E53-95B0-4E17-AE1F-57FBEEC76A86}" srcOrd="0" destOrd="0" presId="urn:microsoft.com/office/officeart/2008/layout/HorizontalMultiLevelHierarchy"/>
    <dgm:cxn modelId="{347439BD-0904-4853-B5F0-F55501C2AA96}" type="presParOf" srcId="{D31D472C-54B0-45E3-B1D7-4A2D953CD103}" destId="{5DF7FDE3-2926-4B3B-8EC4-98F220807F6A}" srcOrd="1" destOrd="0" presId="urn:microsoft.com/office/officeart/2008/layout/HorizontalMultiLevelHierarchy"/>
    <dgm:cxn modelId="{A9687A97-D75C-4604-914D-550F9DD50CB5}" type="presParOf" srcId="{46C9BF7D-0AF3-4619-B0C2-240E22B09F0D}" destId="{E1E07A54-3EBB-4B2B-9B12-7DF510F62862}" srcOrd="6" destOrd="0" presId="urn:microsoft.com/office/officeart/2008/layout/HorizontalMultiLevelHierarchy"/>
    <dgm:cxn modelId="{9F5893C8-0967-4887-8359-D7CE483F20EB}" type="presParOf" srcId="{E1E07A54-3EBB-4B2B-9B12-7DF510F62862}" destId="{18F007CB-BA6E-4914-A458-C99F30C69627}" srcOrd="0" destOrd="0" presId="urn:microsoft.com/office/officeart/2008/layout/HorizontalMultiLevelHierarchy"/>
    <dgm:cxn modelId="{42D3D463-CDF4-41DB-A90D-F9DE17596C5B}" type="presParOf" srcId="{46C9BF7D-0AF3-4619-B0C2-240E22B09F0D}" destId="{B8E1912C-42BA-48B0-84C5-57D599FB175E}" srcOrd="7" destOrd="0" presId="urn:microsoft.com/office/officeart/2008/layout/HorizontalMultiLevelHierarchy"/>
    <dgm:cxn modelId="{947029C8-F2B4-4990-BEC9-6D17828C2289}" type="presParOf" srcId="{B8E1912C-42BA-48B0-84C5-57D599FB175E}" destId="{62A7E9EF-2126-4A04-9C13-6A25673D7C82}" srcOrd="0" destOrd="0" presId="urn:microsoft.com/office/officeart/2008/layout/HorizontalMultiLevelHierarchy"/>
    <dgm:cxn modelId="{26B71AC7-C8CF-4DFE-872E-9A2600E744B9}" type="presParOf" srcId="{B8E1912C-42BA-48B0-84C5-57D599FB175E}" destId="{E7C8DE02-58D5-4F82-AEFE-4F76DAAE7D4B}" srcOrd="1" destOrd="0" presId="urn:microsoft.com/office/officeart/2008/layout/HorizontalMultiLevelHierarchy"/>
    <dgm:cxn modelId="{33685720-2ED4-48BD-9E2D-22ABD317CCEC}" type="presParOf" srcId="{46C9BF7D-0AF3-4619-B0C2-240E22B09F0D}" destId="{189C772B-41DE-4290-AFCE-3663866C9E5F}" srcOrd="8" destOrd="0" presId="urn:microsoft.com/office/officeart/2008/layout/HorizontalMultiLevelHierarchy"/>
    <dgm:cxn modelId="{B2E60935-E89C-4272-B6CF-28081B350643}" type="presParOf" srcId="{189C772B-41DE-4290-AFCE-3663866C9E5F}" destId="{6A61D67E-E643-437E-82C5-CAE782FAD4C3}" srcOrd="0" destOrd="0" presId="urn:microsoft.com/office/officeart/2008/layout/HorizontalMultiLevelHierarchy"/>
    <dgm:cxn modelId="{D6C0BC5B-1FD1-45CA-94B2-16D04EDD50FC}" type="presParOf" srcId="{46C9BF7D-0AF3-4619-B0C2-240E22B09F0D}" destId="{BEFDD5ED-5F2B-44B5-A7F4-B6A0C550498F}" srcOrd="9" destOrd="0" presId="urn:microsoft.com/office/officeart/2008/layout/HorizontalMultiLevelHierarchy"/>
    <dgm:cxn modelId="{BF3B484F-22DC-48BE-8F73-B71724863D08}" type="presParOf" srcId="{BEFDD5ED-5F2B-44B5-A7F4-B6A0C550498F}" destId="{9086838F-A120-47BC-95BD-A920E418D696}" srcOrd="0" destOrd="0" presId="urn:microsoft.com/office/officeart/2008/layout/HorizontalMultiLevelHierarchy"/>
    <dgm:cxn modelId="{28B28F8A-6813-4C64-AB3C-38C92A6B0F6D}" type="presParOf" srcId="{BEFDD5ED-5F2B-44B5-A7F4-B6A0C550498F}" destId="{7A38C08A-A24E-4324-BCDB-ABD8EF6D321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B322BC-8C3D-4777-A753-5C90A2C47E8C}">
      <dsp:nvSpPr>
        <dsp:cNvPr id="0" name=""/>
        <dsp:cNvSpPr/>
      </dsp:nvSpPr>
      <dsp:spPr>
        <a:xfrm>
          <a:off x="3466951" y="3097620"/>
          <a:ext cx="2210097" cy="221009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Задачи ЦОР</a:t>
          </a:r>
          <a:endParaRPr lang="ru-RU" sz="3300" kern="1200" dirty="0"/>
        </a:p>
      </dsp:txBody>
      <dsp:txXfrm>
        <a:off x="3790612" y="3421281"/>
        <a:ext cx="1562775" cy="1562775"/>
      </dsp:txXfrm>
    </dsp:sp>
    <dsp:sp modelId="{A752EAF0-25C3-474D-BA80-2ED6D78EFA51}">
      <dsp:nvSpPr>
        <dsp:cNvPr id="0" name=""/>
        <dsp:cNvSpPr/>
      </dsp:nvSpPr>
      <dsp:spPr>
        <a:xfrm rot="16200000">
          <a:off x="4337586" y="2292882"/>
          <a:ext cx="468827" cy="75143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4407910" y="2513493"/>
        <a:ext cx="328179" cy="450859"/>
      </dsp:txXfrm>
    </dsp:sp>
    <dsp:sp modelId="{454CD56D-003D-4DE8-A996-5ACE9F29EA9E}">
      <dsp:nvSpPr>
        <dsp:cNvPr id="0" name=""/>
        <dsp:cNvSpPr/>
      </dsp:nvSpPr>
      <dsp:spPr>
        <a:xfrm>
          <a:off x="3466951" y="2942"/>
          <a:ext cx="2210097" cy="221009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Помощь учителю при подготовке к уроку</a:t>
          </a:r>
          <a:endParaRPr lang="ru-RU" sz="2000" b="1" kern="1200" dirty="0"/>
        </a:p>
      </dsp:txBody>
      <dsp:txXfrm>
        <a:off x="3790612" y="326603"/>
        <a:ext cx="1562775" cy="1562775"/>
      </dsp:txXfrm>
    </dsp:sp>
    <dsp:sp modelId="{2512BF85-DD05-48E8-A601-24CED6EA7C98}">
      <dsp:nvSpPr>
        <dsp:cNvPr id="0" name=""/>
        <dsp:cNvSpPr/>
      </dsp:nvSpPr>
      <dsp:spPr>
        <a:xfrm rot="1800000">
          <a:off x="5666130" y="4593988"/>
          <a:ext cx="468827" cy="75143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0081594"/>
                <a:satOff val="4384"/>
                <a:lumOff val="1275"/>
                <a:alphaOff val="0"/>
                <a:shade val="15000"/>
                <a:satMod val="180000"/>
              </a:schemeClr>
            </a:gs>
            <a:gs pos="50000">
              <a:schemeClr val="accent2">
                <a:hueOff val="-10081594"/>
                <a:satOff val="4384"/>
                <a:lumOff val="1275"/>
                <a:alphaOff val="0"/>
                <a:shade val="45000"/>
                <a:satMod val="170000"/>
              </a:schemeClr>
            </a:gs>
            <a:gs pos="70000">
              <a:schemeClr val="accent2">
                <a:hueOff val="-10081594"/>
                <a:satOff val="4384"/>
                <a:lumOff val="1275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10081594"/>
                <a:satOff val="4384"/>
                <a:lumOff val="1275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5675552" y="4709113"/>
        <a:ext cx="328179" cy="450859"/>
      </dsp:txXfrm>
    </dsp:sp>
    <dsp:sp modelId="{DC14F8D4-0A2D-48FC-A9CA-E4C0E8B364C9}">
      <dsp:nvSpPr>
        <dsp:cNvPr id="0" name=""/>
        <dsp:cNvSpPr/>
      </dsp:nvSpPr>
      <dsp:spPr>
        <a:xfrm>
          <a:off x="6147020" y="4644959"/>
          <a:ext cx="2210097" cy="2210097"/>
        </a:xfrm>
        <a:prstGeom prst="ellipse">
          <a:avLst/>
        </a:prstGeom>
        <a:gradFill rotWithShape="0">
          <a:gsLst>
            <a:gs pos="0">
              <a:schemeClr val="accent2">
                <a:hueOff val="-10081594"/>
                <a:satOff val="4384"/>
                <a:lumOff val="1275"/>
                <a:alphaOff val="0"/>
                <a:shade val="15000"/>
                <a:satMod val="180000"/>
              </a:schemeClr>
            </a:gs>
            <a:gs pos="50000">
              <a:schemeClr val="accent2">
                <a:hueOff val="-10081594"/>
                <a:satOff val="4384"/>
                <a:lumOff val="1275"/>
                <a:alphaOff val="0"/>
                <a:shade val="45000"/>
                <a:satMod val="170000"/>
              </a:schemeClr>
            </a:gs>
            <a:gs pos="70000">
              <a:schemeClr val="accent2">
                <a:hueOff val="-10081594"/>
                <a:satOff val="4384"/>
                <a:lumOff val="1275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10081594"/>
                <a:satOff val="4384"/>
                <a:lumOff val="1275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Помощь учителю при проведении урока</a:t>
          </a:r>
          <a:endParaRPr lang="ru-RU" sz="2000" b="1" kern="1200" dirty="0"/>
        </a:p>
      </dsp:txBody>
      <dsp:txXfrm>
        <a:off x="6470681" y="4968620"/>
        <a:ext cx="1562775" cy="1562775"/>
      </dsp:txXfrm>
    </dsp:sp>
    <dsp:sp modelId="{017A1493-E7BC-46E5-B014-49E76A04CFF4}">
      <dsp:nvSpPr>
        <dsp:cNvPr id="0" name=""/>
        <dsp:cNvSpPr/>
      </dsp:nvSpPr>
      <dsp:spPr>
        <a:xfrm rot="9000000">
          <a:off x="3009042" y="4593988"/>
          <a:ext cx="468827" cy="75143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20163188"/>
                <a:satOff val="8769"/>
                <a:lumOff val="2550"/>
                <a:alphaOff val="0"/>
                <a:shade val="15000"/>
                <a:satMod val="180000"/>
              </a:schemeClr>
            </a:gs>
            <a:gs pos="50000">
              <a:schemeClr val="accent2">
                <a:hueOff val="-20163188"/>
                <a:satOff val="8769"/>
                <a:lumOff val="2550"/>
                <a:alphaOff val="0"/>
                <a:shade val="45000"/>
                <a:satMod val="170000"/>
              </a:schemeClr>
            </a:gs>
            <a:gs pos="70000">
              <a:schemeClr val="accent2">
                <a:hueOff val="-20163188"/>
                <a:satOff val="8769"/>
                <a:lumOff val="25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20163188"/>
                <a:satOff val="8769"/>
                <a:lumOff val="25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0800000">
        <a:off x="3140268" y="4709113"/>
        <a:ext cx="328179" cy="450859"/>
      </dsp:txXfrm>
    </dsp:sp>
    <dsp:sp modelId="{63AC09FF-4D71-46F6-863F-72BB84A71024}">
      <dsp:nvSpPr>
        <dsp:cNvPr id="0" name=""/>
        <dsp:cNvSpPr/>
      </dsp:nvSpPr>
      <dsp:spPr>
        <a:xfrm>
          <a:off x="786881" y="4644959"/>
          <a:ext cx="2210097" cy="2210097"/>
        </a:xfrm>
        <a:prstGeom prst="ellipse">
          <a:avLst/>
        </a:prstGeom>
        <a:gradFill rotWithShape="0">
          <a:gsLst>
            <a:gs pos="0">
              <a:schemeClr val="accent2">
                <a:hueOff val="-20163188"/>
                <a:satOff val="8769"/>
                <a:lumOff val="2550"/>
                <a:alphaOff val="0"/>
                <a:shade val="15000"/>
                <a:satMod val="180000"/>
              </a:schemeClr>
            </a:gs>
            <a:gs pos="50000">
              <a:schemeClr val="accent2">
                <a:hueOff val="-20163188"/>
                <a:satOff val="8769"/>
                <a:lumOff val="2550"/>
                <a:alphaOff val="0"/>
                <a:shade val="45000"/>
                <a:satMod val="170000"/>
              </a:schemeClr>
            </a:gs>
            <a:gs pos="70000">
              <a:schemeClr val="accent2">
                <a:hueOff val="-20163188"/>
                <a:satOff val="8769"/>
                <a:lumOff val="25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20163188"/>
                <a:satOff val="8769"/>
                <a:lumOff val="25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Помощь учащемуся при подготовке домашнего задания</a:t>
          </a:r>
          <a:endParaRPr lang="ru-RU" sz="2000" b="1" kern="1200" dirty="0"/>
        </a:p>
      </dsp:txBody>
      <dsp:txXfrm>
        <a:off x="1110542" y="4968620"/>
        <a:ext cx="1562775" cy="15627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A4AA9-D209-48EF-8E8C-AE206E4B8248}">
      <dsp:nvSpPr>
        <dsp:cNvPr id="0" name=""/>
        <dsp:cNvSpPr/>
      </dsp:nvSpPr>
      <dsp:spPr>
        <a:xfrm>
          <a:off x="1756940" y="790456"/>
          <a:ext cx="5277086" cy="5277086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gradFill rotWithShape="0">
          <a:gsLst>
            <a:gs pos="0">
              <a:schemeClr val="accent2">
                <a:hueOff val="-20163188"/>
                <a:satOff val="8769"/>
                <a:lumOff val="2550"/>
                <a:alphaOff val="0"/>
                <a:shade val="15000"/>
                <a:satMod val="180000"/>
              </a:schemeClr>
            </a:gs>
            <a:gs pos="50000">
              <a:schemeClr val="accent2">
                <a:hueOff val="-20163188"/>
                <a:satOff val="8769"/>
                <a:lumOff val="2550"/>
                <a:alphaOff val="0"/>
                <a:shade val="45000"/>
                <a:satMod val="170000"/>
              </a:schemeClr>
            </a:gs>
            <a:gs pos="70000">
              <a:schemeClr val="accent2">
                <a:hueOff val="-20163188"/>
                <a:satOff val="8769"/>
                <a:lumOff val="25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20163188"/>
                <a:satOff val="8769"/>
                <a:lumOff val="25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7B7EED-F5E0-4A25-B88F-96C21C87C352}">
      <dsp:nvSpPr>
        <dsp:cNvPr id="0" name=""/>
        <dsp:cNvSpPr/>
      </dsp:nvSpPr>
      <dsp:spPr>
        <a:xfrm>
          <a:off x="1756940" y="790456"/>
          <a:ext cx="5277086" cy="5277086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gradFill rotWithShape="0">
          <a:gsLst>
            <a:gs pos="0">
              <a:schemeClr val="accent2">
                <a:hueOff val="-13442126"/>
                <a:satOff val="5846"/>
                <a:lumOff val="1700"/>
                <a:alphaOff val="0"/>
                <a:shade val="15000"/>
                <a:satMod val="180000"/>
              </a:schemeClr>
            </a:gs>
            <a:gs pos="50000">
              <a:schemeClr val="accent2">
                <a:hueOff val="-13442126"/>
                <a:satOff val="5846"/>
                <a:lumOff val="1700"/>
                <a:alphaOff val="0"/>
                <a:shade val="45000"/>
                <a:satMod val="170000"/>
              </a:schemeClr>
            </a:gs>
            <a:gs pos="70000">
              <a:schemeClr val="accent2">
                <a:hueOff val="-13442126"/>
                <a:satOff val="5846"/>
                <a:lumOff val="170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13442126"/>
                <a:satOff val="5846"/>
                <a:lumOff val="170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F8C842-A615-4960-87C9-4FB6B3E517EF}">
      <dsp:nvSpPr>
        <dsp:cNvPr id="0" name=""/>
        <dsp:cNvSpPr/>
      </dsp:nvSpPr>
      <dsp:spPr>
        <a:xfrm>
          <a:off x="1756940" y="790456"/>
          <a:ext cx="5277086" cy="5277086"/>
        </a:xfrm>
        <a:prstGeom prst="blockArc">
          <a:avLst>
            <a:gd name="adj1" fmla="val 0"/>
            <a:gd name="adj2" fmla="val 5400000"/>
            <a:gd name="adj3" fmla="val 4640"/>
          </a:avLst>
        </a:prstGeom>
        <a:gradFill rotWithShape="0">
          <a:gsLst>
            <a:gs pos="0">
              <a:schemeClr val="accent2">
                <a:hueOff val="-6721063"/>
                <a:satOff val="2923"/>
                <a:lumOff val="850"/>
                <a:alphaOff val="0"/>
                <a:shade val="15000"/>
                <a:satMod val="180000"/>
              </a:schemeClr>
            </a:gs>
            <a:gs pos="50000">
              <a:schemeClr val="accent2">
                <a:hueOff val="-6721063"/>
                <a:satOff val="2923"/>
                <a:lumOff val="850"/>
                <a:alphaOff val="0"/>
                <a:shade val="45000"/>
                <a:satMod val="170000"/>
              </a:schemeClr>
            </a:gs>
            <a:gs pos="70000">
              <a:schemeClr val="accent2">
                <a:hueOff val="-6721063"/>
                <a:satOff val="2923"/>
                <a:lumOff val="8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6721063"/>
                <a:satOff val="2923"/>
                <a:lumOff val="8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40AB93-5A2A-47B7-AF5A-80C1CAD62E48}">
      <dsp:nvSpPr>
        <dsp:cNvPr id="0" name=""/>
        <dsp:cNvSpPr/>
      </dsp:nvSpPr>
      <dsp:spPr>
        <a:xfrm>
          <a:off x="1756940" y="790456"/>
          <a:ext cx="5277086" cy="5277086"/>
        </a:xfrm>
        <a:prstGeom prst="blockArc">
          <a:avLst>
            <a:gd name="adj1" fmla="val 16200000"/>
            <a:gd name="adj2" fmla="val 0"/>
            <a:gd name="adj3" fmla="val 46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DE2522-8C6A-4AD5-9918-C4430B3FDF26}">
      <dsp:nvSpPr>
        <dsp:cNvPr id="0" name=""/>
        <dsp:cNvSpPr/>
      </dsp:nvSpPr>
      <dsp:spPr>
        <a:xfrm>
          <a:off x="3181046" y="2214562"/>
          <a:ext cx="2428875" cy="24288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/>
            <a:t>Типы ЦОР</a:t>
          </a:r>
          <a:endParaRPr lang="ru-RU" sz="4500" kern="1200" dirty="0"/>
        </a:p>
      </dsp:txBody>
      <dsp:txXfrm>
        <a:off x="3536747" y="2570263"/>
        <a:ext cx="1717473" cy="1717473"/>
      </dsp:txXfrm>
    </dsp:sp>
    <dsp:sp modelId="{2D8BE458-AC85-4D34-BBCF-09492FB4D195}">
      <dsp:nvSpPr>
        <dsp:cNvPr id="0" name=""/>
        <dsp:cNvSpPr/>
      </dsp:nvSpPr>
      <dsp:spPr>
        <a:xfrm>
          <a:off x="2776201" y="1558"/>
          <a:ext cx="3238564" cy="170021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интерактивные компоненты </a:t>
          </a:r>
          <a:endParaRPr lang="ru-RU" sz="2000" b="1" kern="1200" dirty="0"/>
        </a:p>
      </dsp:txBody>
      <dsp:txXfrm>
        <a:off x="3250478" y="250548"/>
        <a:ext cx="2290010" cy="1202232"/>
      </dsp:txXfrm>
    </dsp:sp>
    <dsp:sp modelId="{A0E0BD43-9270-4CD1-9FAC-2F1F05AE2AE9}">
      <dsp:nvSpPr>
        <dsp:cNvPr id="0" name=""/>
        <dsp:cNvSpPr/>
      </dsp:nvSpPr>
      <dsp:spPr>
        <a:xfrm>
          <a:off x="5015458" y="2578893"/>
          <a:ext cx="3914722" cy="1700212"/>
        </a:xfrm>
        <a:prstGeom prst="ellipse">
          <a:avLst/>
        </a:prstGeom>
        <a:gradFill rotWithShape="0">
          <a:gsLst>
            <a:gs pos="0">
              <a:schemeClr val="accent2">
                <a:hueOff val="-6721063"/>
                <a:satOff val="2923"/>
                <a:lumOff val="850"/>
                <a:alphaOff val="0"/>
                <a:shade val="15000"/>
                <a:satMod val="180000"/>
              </a:schemeClr>
            </a:gs>
            <a:gs pos="50000">
              <a:schemeClr val="accent2">
                <a:hueOff val="-6721063"/>
                <a:satOff val="2923"/>
                <a:lumOff val="850"/>
                <a:alphaOff val="0"/>
                <a:shade val="45000"/>
                <a:satMod val="170000"/>
              </a:schemeClr>
            </a:gs>
            <a:gs pos="70000">
              <a:schemeClr val="accent2">
                <a:hueOff val="-6721063"/>
                <a:satOff val="2923"/>
                <a:lumOff val="8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6721063"/>
                <a:satOff val="2923"/>
                <a:lumOff val="8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демонстрационная графика</a:t>
          </a:r>
          <a:endParaRPr lang="ru-RU" sz="2000" b="1" kern="1200" dirty="0"/>
        </a:p>
      </dsp:txBody>
      <dsp:txXfrm>
        <a:off x="5588756" y="2827883"/>
        <a:ext cx="2768126" cy="1202232"/>
      </dsp:txXfrm>
    </dsp:sp>
    <dsp:sp modelId="{36EE5A44-85FC-4867-BB4D-21AE3040EF04}">
      <dsp:nvSpPr>
        <dsp:cNvPr id="0" name=""/>
        <dsp:cNvSpPr/>
      </dsp:nvSpPr>
      <dsp:spPr>
        <a:xfrm>
          <a:off x="3064234" y="5156229"/>
          <a:ext cx="2662498" cy="1700212"/>
        </a:xfrm>
        <a:prstGeom prst="ellipse">
          <a:avLst/>
        </a:prstGeom>
        <a:gradFill rotWithShape="0">
          <a:gsLst>
            <a:gs pos="0">
              <a:schemeClr val="accent2">
                <a:hueOff val="-13442126"/>
                <a:satOff val="5846"/>
                <a:lumOff val="1700"/>
                <a:alphaOff val="0"/>
                <a:shade val="15000"/>
                <a:satMod val="180000"/>
              </a:schemeClr>
            </a:gs>
            <a:gs pos="50000">
              <a:schemeClr val="accent2">
                <a:hueOff val="-13442126"/>
                <a:satOff val="5846"/>
                <a:lumOff val="1700"/>
                <a:alphaOff val="0"/>
                <a:shade val="45000"/>
                <a:satMod val="170000"/>
              </a:schemeClr>
            </a:gs>
            <a:gs pos="70000">
              <a:schemeClr val="accent2">
                <a:hueOff val="-13442126"/>
                <a:satOff val="5846"/>
                <a:lumOff val="170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13442126"/>
                <a:satOff val="5846"/>
                <a:lumOff val="170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тексты </a:t>
          </a:r>
          <a:endParaRPr lang="ru-RU" sz="2000" b="1" kern="1200" dirty="0"/>
        </a:p>
      </dsp:txBody>
      <dsp:txXfrm>
        <a:off x="3454148" y="5405219"/>
        <a:ext cx="1882670" cy="1202232"/>
      </dsp:txXfrm>
    </dsp:sp>
    <dsp:sp modelId="{5105CA5B-6A7F-48D3-ABD6-8D7A801FD735}">
      <dsp:nvSpPr>
        <dsp:cNvPr id="0" name=""/>
        <dsp:cNvSpPr/>
      </dsp:nvSpPr>
      <dsp:spPr>
        <a:xfrm>
          <a:off x="213819" y="2578893"/>
          <a:ext cx="3208658" cy="1700212"/>
        </a:xfrm>
        <a:prstGeom prst="ellipse">
          <a:avLst/>
        </a:prstGeom>
        <a:gradFill rotWithShape="0">
          <a:gsLst>
            <a:gs pos="0">
              <a:schemeClr val="accent2">
                <a:hueOff val="-20163188"/>
                <a:satOff val="8769"/>
                <a:lumOff val="2550"/>
                <a:alphaOff val="0"/>
                <a:shade val="15000"/>
                <a:satMod val="180000"/>
              </a:schemeClr>
            </a:gs>
            <a:gs pos="50000">
              <a:schemeClr val="accent2">
                <a:hueOff val="-20163188"/>
                <a:satOff val="8769"/>
                <a:lumOff val="2550"/>
                <a:alphaOff val="0"/>
                <a:shade val="45000"/>
                <a:satMod val="170000"/>
              </a:schemeClr>
            </a:gs>
            <a:gs pos="70000">
              <a:schemeClr val="accent2">
                <a:hueOff val="-20163188"/>
                <a:satOff val="8769"/>
                <a:lumOff val="25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20163188"/>
                <a:satOff val="8769"/>
                <a:lumOff val="25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материалы для учителя </a:t>
          </a:r>
          <a:endParaRPr lang="ru-RU" sz="2000" b="1" kern="1200" dirty="0"/>
        </a:p>
      </dsp:txBody>
      <dsp:txXfrm>
        <a:off x="683716" y="2827883"/>
        <a:ext cx="2268864" cy="12022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9C772B-41DE-4290-AFCE-3663866C9E5F}">
      <dsp:nvSpPr>
        <dsp:cNvPr id="0" name=""/>
        <dsp:cNvSpPr/>
      </dsp:nvSpPr>
      <dsp:spPr>
        <a:xfrm>
          <a:off x="2894534" y="3429000"/>
          <a:ext cx="749602" cy="2856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4801" y="0"/>
              </a:lnTo>
              <a:lnTo>
                <a:pt x="374801" y="2856718"/>
              </a:lnTo>
              <a:lnTo>
                <a:pt x="749602" y="2856718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195500" y="4783523"/>
        <a:ext cx="147671" cy="147671"/>
      </dsp:txXfrm>
    </dsp:sp>
    <dsp:sp modelId="{E1E07A54-3EBB-4B2B-9B12-7DF510F62862}">
      <dsp:nvSpPr>
        <dsp:cNvPr id="0" name=""/>
        <dsp:cNvSpPr/>
      </dsp:nvSpPr>
      <dsp:spPr>
        <a:xfrm>
          <a:off x="2894534" y="3429000"/>
          <a:ext cx="749602" cy="14283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4801" y="0"/>
              </a:lnTo>
              <a:lnTo>
                <a:pt x="374801" y="1428359"/>
              </a:lnTo>
              <a:lnTo>
                <a:pt x="749602" y="1428359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29008" y="4102851"/>
        <a:ext cx="80655" cy="80655"/>
      </dsp:txXfrm>
    </dsp:sp>
    <dsp:sp modelId="{ABBE1144-CC11-4E08-BBBC-56E670E08ADB}">
      <dsp:nvSpPr>
        <dsp:cNvPr id="0" name=""/>
        <dsp:cNvSpPr/>
      </dsp:nvSpPr>
      <dsp:spPr>
        <a:xfrm>
          <a:off x="2894534" y="3383280"/>
          <a:ext cx="74960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49602" y="45720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50596" y="3410259"/>
        <a:ext cx="37480" cy="37480"/>
      </dsp:txXfrm>
    </dsp:sp>
    <dsp:sp modelId="{328AFF51-2001-4694-B2DD-4D718EC8C81A}">
      <dsp:nvSpPr>
        <dsp:cNvPr id="0" name=""/>
        <dsp:cNvSpPr/>
      </dsp:nvSpPr>
      <dsp:spPr>
        <a:xfrm>
          <a:off x="2894534" y="2000640"/>
          <a:ext cx="749602" cy="1428359"/>
        </a:xfrm>
        <a:custGeom>
          <a:avLst/>
          <a:gdLst/>
          <a:ahLst/>
          <a:cxnLst/>
          <a:rect l="0" t="0" r="0" b="0"/>
          <a:pathLst>
            <a:path>
              <a:moveTo>
                <a:pt x="0" y="1428359"/>
              </a:moveTo>
              <a:lnTo>
                <a:pt x="374801" y="1428359"/>
              </a:lnTo>
              <a:lnTo>
                <a:pt x="374801" y="0"/>
              </a:lnTo>
              <a:lnTo>
                <a:pt x="749602" y="0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29008" y="2674492"/>
        <a:ext cx="80655" cy="80655"/>
      </dsp:txXfrm>
    </dsp:sp>
    <dsp:sp modelId="{74335549-C0E3-4A35-A0AC-001A760676CB}">
      <dsp:nvSpPr>
        <dsp:cNvPr id="0" name=""/>
        <dsp:cNvSpPr/>
      </dsp:nvSpPr>
      <dsp:spPr>
        <a:xfrm>
          <a:off x="2894534" y="572281"/>
          <a:ext cx="749602" cy="2856718"/>
        </a:xfrm>
        <a:custGeom>
          <a:avLst/>
          <a:gdLst/>
          <a:ahLst/>
          <a:cxnLst/>
          <a:rect l="0" t="0" r="0" b="0"/>
          <a:pathLst>
            <a:path>
              <a:moveTo>
                <a:pt x="0" y="2856718"/>
              </a:moveTo>
              <a:lnTo>
                <a:pt x="374801" y="2856718"/>
              </a:lnTo>
              <a:lnTo>
                <a:pt x="374801" y="0"/>
              </a:lnTo>
              <a:lnTo>
                <a:pt x="749602" y="0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195500" y="1926804"/>
        <a:ext cx="147671" cy="147671"/>
      </dsp:txXfrm>
    </dsp:sp>
    <dsp:sp modelId="{673192D5-B7C5-4E5C-B577-85BD6A8C1308}">
      <dsp:nvSpPr>
        <dsp:cNvPr id="0" name=""/>
        <dsp:cNvSpPr/>
      </dsp:nvSpPr>
      <dsp:spPr>
        <a:xfrm rot="16200000">
          <a:off x="-683881" y="2857656"/>
          <a:ext cx="6014144" cy="11426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kern="1200" dirty="0" smtClean="0"/>
            <a:t>Виды занятий</a:t>
          </a:r>
          <a:endParaRPr lang="ru-RU" sz="5900" kern="1200" dirty="0"/>
        </a:p>
      </dsp:txBody>
      <dsp:txXfrm>
        <a:off x="-683881" y="2857656"/>
        <a:ext cx="6014144" cy="1142687"/>
      </dsp:txXfrm>
    </dsp:sp>
    <dsp:sp modelId="{E60BFA40-9770-4777-9B9F-87D54BCA3643}">
      <dsp:nvSpPr>
        <dsp:cNvPr id="0" name=""/>
        <dsp:cNvSpPr/>
      </dsp:nvSpPr>
      <dsp:spPr>
        <a:xfrm>
          <a:off x="3644137" y="937"/>
          <a:ext cx="3748014" cy="114268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Компьютерные наблюдения</a:t>
          </a:r>
          <a:endParaRPr lang="ru-RU" sz="2400" kern="1200" dirty="0"/>
        </a:p>
      </dsp:txBody>
      <dsp:txXfrm>
        <a:off x="3644137" y="937"/>
        <a:ext cx="3748014" cy="1142687"/>
      </dsp:txXfrm>
    </dsp:sp>
    <dsp:sp modelId="{D2CD1C9C-8BFE-4CD3-BE03-2BA0B8FD05E0}">
      <dsp:nvSpPr>
        <dsp:cNvPr id="0" name=""/>
        <dsp:cNvSpPr/>
      </dsp:nvSpPr>
      <dsp:spPr>
        <a:xfrm>
          <a:off x="3644137" y="1429296"/>
          <a:ext cx="3748014" cy="114268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Экспериментальные задачи-исследования</a:t>
          </a:r>
          <a:endParaRPr lang="ru-RU" sz="2400" kern="1200" dirty="0"/>
        </a:p>
      </dsp:txBody>
      <dsp:txXfrm>
        <a:off x="3644137" y="1429296"/>
        <a:ext cx="3748014" cy="1142687"/>
      </dsp:txXfrm>
    </dsp:sp>
    <dsp:sp modelId="{9DB06E53-95B0-4E17-AE1F-57FBEEC76A86}">
      <dsp:nvSpPr>
        <dsp:cNvPr id="0" name=""/>
        <dsp:cNvSpPr/>
      </dsp:nvSpPr>
      <dsp:spPr>
        <a:xfrm>
          <a:off x="3644137" y="2857656"/>
          <a:ext cx="3748014" cy="114268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Расчетные задачи с последующей компьютерной проверкой</a:t>
          </a:r>
          <a:endParaRPr lang="ru-RU" sz="2000" kern="1200" dirty="0"/>
        </a:p>
      </dsp:txBody>
      <dsp:txXfrm>
        <a:off x="3644137" y="2857656"/>
        <a:ext cx="3748014" cy="1142687"/>
      </dsp:txXfrm>
    </dsp:sp>
    <dsp:sp modelId="{62A7E9EF-2126-4A04-9C13-6A25673D7C82}">
      <dsp:nvSpPr>
        <dsp:cNvPr id="0" name=""/>
        <dsp:cNvSpPr/>
      </dsp:nvSpPr>
      <dsp:spPr>
        <a:xfrm>
          <a:off x="3644137" y="4286015"/>
          <a:ext cx="3748014" cy="114268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Лабораторные работы</a:t>
          </a:r>
          <a:endParaRPr lang="ru-RU" sz="2400" kern="1200" dirty="0"/>
        </a:p>
      </dsp:txBody>
      <dsp:txXfrm>
        <a:off x="3644137" y="4286015"/>
        <a:ext cx="3748014" cy="1142687"/>
      </dsp:txXfrm>
    </dsp:sp>
    <dsp:sp modelId="{9086838F-A120-47BC-95BD-A920E418D696}">
      <dsp:nvSpPr>
        <dsp:cNvPr id="0" name=""/>
        <dsp:cNvSpPr/>
      </dsp:nvSpPr>
      <dsp:spPr>
        <a:xfrm>
          <a:off x="3644137" y="5714374"/>
          <a:ext cx="3748014" cy="114268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Дидактические игры</a:t>
          </a:r>
          <a:endParaRPr lang="ru-RU" sz="2400" kern="1200" dirty="0"/>
        </a:p>
      </dsp:txBody>
      <dsp:txXfrm>
        <a:off x="3644137" y="5714374"/>
        <a:ext cx="3748014" cy="1142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52601"/>
            <a:ext cx="9144000" cy="1829761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Цифровые образовательные ресурсы как средство визуализации на уроках математики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861048"/>
            <a:ext cx="7772400" cy="1199704"/>
          </a:xfrm>
        </p:spPr>
        <p:txBody>
          <a:bodyPr/>
          <a:lstStyle/>
          <a:p>
            <a:pPr algn="l"/>
            <a:r>
              <a:rPr lang="ru-RU" dirty="0" smtClean="0"/>
              <a:t>Учитель математики:</a:t>
            </a:r>
          </a:p>
          <a:p>
            <a:pPr algn="l"/>
            <a:r>
              <a:rPr lang="ru-RU" dirty="0" err="1" smtClean="0"/>
              <a:t>Бурачкова</a:t>
            </a:r>
            <a:r>
              <a:rPr lang="ru-RU" dirty="0" smtClean="0"/>
              <a:t> Ирина Сергеевна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0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Клюквинская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СОШИ» </a:t>
            </a:r>
          </a:p>
          <a:p>
            <a:pPr algn="ctr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Верхнекетского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209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fontScale="55000" lnSpcReduction="20000"/>
          </a:bodyPr>
          <a:lstStyle/>
          <a:p>
            <a:r>
              <a:rPr lang="ru-RU" sz="3600" dirty="0"/>
              <a:t>современные формы обучения, высокая интерактивность и </a:t>
            </a:r>
            <a:r>
              <a:rPr lang="ru-RU" sz="3600" dirty="0" err="1"/>
              <a:t>мультимедийность</a:t>
            </a:r>
            <a:r>
              <a:rPr lang="ru-RU" sz="3600" dirty="0"/>
              <a:t> обучения;</a:t>
            </a:r>
          </a:p>
          <a:p>
            <a:r>
              <a:rPr lang="ru-RU" sz="3600" dirty="0"/>
              <a:t>возможность уровневой дифференциации и индивидуализации обучения;</a:t>
            </a:r>
          </a:p>
          <a:p>
            <a:r>
              <a:rPr lang="ru-RU" sz="3600" dirty="0"/>
              <a:t>учебная деятельность, ориентирующая ученика на приобретение опыта решения жизненных проблем на основе знаний и умений в рамках данного предмета;</a:t>
            </a:r>
          </a:p>
          <a:p>
            <a:r>
              <a:rPr lang="ru-RU" sz="3600" dirty="0"/>
              <a:t>использование как самостоятельной, так и групповой работы;</a:t>
            </a:r>
          </a:p>
          <a:p>
            <a:r>
              <a:rPr lang="ru-RU" sz="3600" dirty="0"/>
              <a:t>варианты учебного планирования, предполагающего модульную структуру;</a:t>
            </a:r>
          </a:p>
          <a:p>
            <a:r>
              <a:rPr lang="ru-RU" sz="3600" dirty="0"/>
              <a:t>превышение по объему соответствующих разделов учебника, не расширяя при этом тематические разделы;</a:t>
            </a:r>
          </a:p>
          <a:p>
            <a:r>
              <a:rPr lang="ru-RU" sz="3600" dirty="0"/>
              <a:t>полноценное воспроизведение на заявленных технических платформах;</a:t>
            </a:r>
          </a:p>
          <a:p>
            <a:r>
              <a:rPr lang="ru-RU" sz="3600" dirty="0"/>
              <a:t>возможность параллельно с ЦОР использовать другие программы;</a:t>
            </a:r>
          </a:p>
          <a:p>
            <a:r>
              <a:rPr lang="ru-RU" sz="3600" dirty="0"/>
              <a:t>индивидуальная настройка и сохранение промежуточных результатов работы;</a:t>
            </a:r>
          </a:p>
          <a:p>
            <a:r>
              <a:rPr lang="ru-RU" sz="3600" dirty="0"/>
              <a:t>наличие встроенной контекстной помощи;</a:t>
            </a:r>
          </a:p>
          <a:p>
            <a:r>
              <a:rPr lang="ru-RU" sz="3600" dirty="0"/>
              <a:t>удобный интерфейс.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-17367"/>
            <a:ext cx="8229600" cy="926087"/>
          </a:xfrm>
        </p:spPr>
        <p:txBody>
          <a:bodyPr/>
          <a:lstStyle/>
          <a:p>
            <a:r>
              <a:rPr lang="ru-RU" dirty="0" smtClean="0"/>
              <a:t>Общие требования к ЦОР: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621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86480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1925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29679978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982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65780463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5684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2779242"/>
            <a:ext cx="480729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GeoGebra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40180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</TotalTime>
  <Words>173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Цифровые образовательные ресурсы как средство визуализации на уроках математики</vt:lpstr>
      <vt:lpstr>Общие требования к ЦОР: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Цифровые образовательные ресурсы как средство визуализации на уроках математики</dc:title>
  <dc:creator>Ирина Бурачкова</dc:creator>
  <cp:lastModifiedBy>Ирина Бурачкова</cp:lastModifiedBy>
  <cp:revision>6</cp:revision>
  <dcterms:created xsi:type="dcterms:W3CDTF">2015-11-08T14:23:30Z</dcterms:created>
  <dcterms:modified xsi:type="dcterms:W3CDTF">2015-11-08T15:16:22Z</dcterms:modified>
</cp:coreProperties>
</file>