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28DB4-9DA7-4036-A698-B0AD051A5048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A7E3C-E204-4204-A099-8E8266EE98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916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A7E3C-E204-4204-A099-8E8266EE980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им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Родная природа в Стихотворениях поэтов </a:t>
            </a:r>
            <a:r>
              <a:rPr lang="en-US" dirty="0" smtClean="0"/>
              <a:t>XX</a:t>
            </a:r>
            <a:r>
              <a:rPr lang="ru-RU" dirty="0" smtClean="0"/>
              <a:t> 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 литературы в 6 классе</a:t>
            </a:r>
          </a:p>
          <a:p>
            <a:r>
              <a:rPr lang="ru-RU" dirty="0" smtClean="0"/>
              <a:t>Учитель Паршикова Е.В.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043494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Творчество Ахматовой как крупнейшее явление культуры XX в. получило мировое признание. В 1964 г. она стала лауреатом международной премии "Этна-Таормина", в 1965 г. — обладателем почетной степени доктора литературы Оксфордского университета.</a:t>
            </a:r>
          </a:p>
          <a:p>
            <a:pPr>
              <a:buNone/>
            </a:pPr>
            <a:r>
              <a:rPr lang="ru-RU" dirty="0" smtClean="0"/>
              <a:t>     5 марта 1966 г. Ахматова умерла в поселке Домодедово, 10 марта после отпевания в Никольском Морском соборе прах ее был погребен на кладбище в поселке Комарово под Ленинградом.</a:t>
            </a:r>
          </a:p>
          <a:p>
            <a:endParaRPr lang="ru-RU" dirty="0"/>
          </a:p>
        </p:txBody>
      </p:sp>
      <p:pic>
        <p:nvPicPr>
          <p:cNvPr id="3074" name="Picture 2" descr="C:\WINXP\profiles\user01\Рабочий стол\f_186105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571612"/>
            <a:ext cx="307183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ИВАН\Мои документы\0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Эпи́тет</a:t>
            </a:r>
            <a:r>
              <a:rPr lang="ru-RU" b="1" dirty="0" smtClean="0"/>
              <a:t> </a:t>
            </a:r>
            <a:r>
              <a:rPr lang="ru-RU" dirty="0" smtClean="0"/>
              <a:t>(от </a:t>
            </a:r>
            <a:r>
              <a:rPr lang="ru-RU" dirty="0" err="1" smtClean="0"/>
              <a:t>др.-греч</a:t>
            </a:r>
            <a:r>
              <a:rPr lang="ru-RU" dirty="0" smtClean="0"/>
              <a:t>. </a:t>
            </a:r>
            <a:r>
              <a:rPr lang="ru-RU" dirty="0" err="1" smtClean="0"/>
              <a:t>ἐπίθετον </a:t>
            </a:r>
            <a:r>
              <a:rPr lang="ru-RU" dirty="0" smtClean="0"/>
              <a:t>— «приложенное») — определение при слове, влияющее на его выразительность. Выражается преимущественно именем прилагательным, но также наречием («горячо любить»), именем существительным («веселья шум»), числительным (вторая жизнь), глаголом («желание забыться»).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Олицетворение</a:t>
            </a:r>
            <a:r>
              <a:rPr lang="ru-RU" dirty="0" smtClean="0"/>
              <a:t> (персонификация, прозопопея) — троп, перенесение свойств одушевлённых предметов на неодушевлённые. Весьма часто олицетворение применяется при изображении природы, которая наделяется теми или иными человеческими чертами.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Сравнение</a:t>
            </a:r>
            <a:r>
              <a:rPr lang="ru-RU" b="1" dirty="0" smtClean="0"/>
              <a:t> – </a:t>
            </a:r>
            <a:r>
              <a:rPr lang="ru-RU" dirty="0" smtClean="0"/>
              <a:t>одно из средств выразительности языка, помогающее автору выражать свою точку зрения, создавать целые художественные картины, давать описание предметов. В сравнении одно явление показывается и оценивается путем сопоставления его с другим явлением. Сравнение обычно присоединяется союзами: </a:t>
            </a:r>
            <a:r>
              <a:rPr lang="ru-RU" i="1" dirty="0" smtClean="0"/>
              <a:t>как, словно, будто, точно, и т.д. </a:t>
            </a:r>
            <a:r>
              <a:rPr lang="ru-RU" dirty="0" smtClean="0"/>
              <a:t>но служит для образного описания самых различных признаков предметов, качеств, действий.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Анафора, </a:t>
            </a:r>
            <a:r>
              <a:rPr lang="ru-RU" dirty="0" smtClean="0"/>
              <a:t>или </a:t>
            </a:r>
            <a:r>
              <a:rPr lang="ru-RU" b="1" dirty="0" smtClean="0"/>
              <a:t>единоначатие – </a:t>
            </a:r>
            <a:r>
              <a:rPr lang="ru-RU" dirty="0" smtClean="0"/>
              <a:t>это повторение отдельных слов или оборотов в начале предложения. Используется для усиления высказанной мысли, образа, явления.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Аллитерация </a:t>
            </a:r>
            <a:r>
              <a:rPr lang="ru-RU" dirty="0" smtClean="0"/>
              <a:t>— повторение одинаковых или однородных согласных в стихе, фразе, строфе. Аллитерация усиливает звуковую и интонационную выразительность стиха.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3886200" cy="2357453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Анна Андреевна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Ахматова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714356"/>
            <a:ext cx="4286280" cy="492444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Анна</a:t>
            </a:r>
          </a:p>
          <a:p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Андреевна</a:t>
            </a:r>
          </a:p>
          <a:p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Ахматова</a:t>
            </a:r>
          </a:p>
          <a:p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1889-1966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3" descr="C:\WINXP\profiles\user01\Рабочий стол\f_179837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14356"/>
            <a:ext cx="4233863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Детство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929190" y="1428736"/>
            <a:ext cx="316769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1428736"/>
            <a:ext cx="392909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Ахматова Анна Андреевна (настоящая фамилия — Горенко) родилась в семье морского инженера, капитана 2-го ранга в отставке на ст. Большой Фонтан под Одессой. Через год после рождения дочери семья переехала в Царское Село. Здесь Ахматова стала ученицей Мариинской гимназии, но каждое лето проводила под Севастополем. В 1906-07 училась в </a:t>
            </a:r>
            <a:r>
              <a:rPr lang="ru-RU" sz="2000" dirty="0" err="1" smtClean="0"/>
              <a:t>Фундуклеевской</a:t>
            </a:r>
            <a:r>
              <a:rPr lang="ru-RU" sz="2000" dirty="0" smtClean="0"/>
              <a:t> гимназии в Киеве.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Юность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00628" y="1571612"/>
            <a:ext cx="332366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1571612"/>
            <a:ext cx="44291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Анна Горенко (А.Ахматова) с братьями Андреем, Виктором и сестрой Ией ( Киев 1909 г.)</a:t>
            </a:r>
          </a:p>
          <a:p>
            <a:r>
              <a:rPr lang="ru-RU" dirty="0" smtClean="0"/>
              <a:t>В центре - мать Инна </a:t>
            </a:r>
            <a:r>
              <a:rPr lang="ru-RU" dirty="0" err="1" smtClean="0"/>
              <a:t>Эразмовна</a:t>
            </a:r>
            <a:r>
              <a:rPr lang="ru-RU" dirty="0" smtClean="0"/>
              <a:t> (урожденная </a:t>
            </a:r>
            <a:r>
              <a:rPr lang="ru-RU" dirty="0" err="1" smtClean="0"/>
              <a:t>Стогова</a:t>
            </a:r>
            <a:r>
              <a:rPr lang="ru-RU" dirty="0" smtClean="0"/>
              <a:t>). У Инны </a:t>
            </a:r>
            <a:r>
              <a:rPr lang="ru-RU" dirty="0" err="1" smtClean="0"/>
              <a:t>Эразмовны</a:t>
            </a:r>
            <a:r>
              <a:rPr lang="ru-RU" dirty="0" smtClean="0"/>
              <a:t> были черные до колен волосы, огромные </a:t>
            </a:r>
            <a:r>
              <a:rPr lang="ru-RU" dirty="0" err="1" smtClean="0"/>
              <a:t>голубые</a:t>
            </a:r>
            <a:r>
              <a:rPr lang="ru-RU" dirty="0" smtClean="0"/>
              <a:t> глаза, полные ласки и неизъяснимой доброты, хорошего рисунка рот, ослепительный цвет лица и нос, форму которого унаследовали Анна и Виктор".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428596" y="4556195"/>
            <a:ext cx="4572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Предки Анны Ахматовой по линии матери, по семейному преданию, восходили к татарскому хану Ахмату (отсюда — псевдоним). Отец — инженер-механик на флоте, эпизодически занимался журналистикой.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500174"/>
            <a:ext cx="30055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1428736"/>
            <a:ext cx="52149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Сочиняя стихи с 11 лет и печатаясь с 18 лет (первая публикация — в издававшемся Гумилевым в Париже журнале «Сириус», 1907), Ахматова впервые огласила свои опыты перед авторитетной аудиторией (Вячеслав Иванов, М. А. Кузмин) летом 1910. 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428736"/>
            <a:ext cx="224789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500174"/>
            <a:ext cx="5259247" cy="402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1443841"/>
            <a:ext cx="307183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Весной 1910 после нескольких отказов Анна Ахматова согласилась стать женой поэта Николая Степановича Гумилева ; в медовый месяц совершила первое путешествие за границу, в Париж (вторично побывала там весной 1911), познакомилась с А. Модильяни, сделавшим с нее карандашные портретные наброски. Весной 1912 Гумилевы путешествовали по Италии; в сентябре родился их сын Лев.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              В 1912 г. вышел первый сборник Ахматовой "Вечер" с предисловием  М. А. Кузмина. </a:t>
            </a:r>
            <a:br>
              <a:rPr lang="ru-RU" sz="2000" dirty="0" smtClean="0"/>
            </a:br>
            <a:r>
              <a:rPr lang="ru-RU" sz="2000" dirty="0" smtClean="0"/>
              <a:t>"Четки" (1914), следующая книга Ахматовой, продолжала лирический "сюжет" "Вечера". После "Четок" к Ахматовой приходит слава 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929190" y="1643050"/>
            <a:ext cx="3531394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714488"/>
            <a:ext cx="307183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В годы первой мировой войны Ахматова не присоединила свой голос к голосам поэтов, разделявших официальный патриотический пафос, однако она с болью отозвалась на трагедии военного времени ("Июль 1914", "Молитва" и др.). </a:t>
            </a:r>
          </a:p>
          <a:p>
            <a:pPr>
              <a:buNone/>
            </a:pPr>
            <a:r>
              <a:rPr lang="ru-RU" dirty="0" smtClean="0"/>
              <a:t>       После Октябрьской революции Ахматова не покинула Родину, оставшись в "своем краю глухом и грешном". (сборники "Подорожник" и "</a:t>
            </a:r>
            <a:r>
              <a:rPr lang="ru-RU" dirty="0" err="1" smtClean="0"/>
              <a:t>Anno</a:t>
            </a:r>
            <a:r>
              <a:rPr lang="ru-RU" dirty="0" smtClean="0"/>
              <a:t> </a:t>
            </a:r>
            <a:r>
              <a:rPr lang="ru-RU" dirty="0" err="1" smtClean="0"/>
              <a:t>Domini</a:t>
            </a:r>
            <a:r>
              <a:rPr lang="ru-RU" dirty="0" smtClean="0"/>
              <a:t> MCMXXI", оба — 1921 года)</a:t>
            </a:r>
            <a:endParaRPr lang="ru-RU" dirty="0"/>
          </a:p>
        </p:txBody>
      </p:sp>
      <p:pic>
        <p:nvPicPr>
          <p:cNvPr id="1026" name="Picture 2" descr="C:\WINXP\profiles\user01\Рабочий стол\d0bbd0b5d0bdd0b8d0bdd0b3d180d0b0d0b4-1924-d0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7650" y="1428736"/>
            <a:ext cx="3387754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WINXP\profiles\user01\Рабочий стол\20100525gum_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785926"/>
            <a:ext cx="3238500" cy="2705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400" dirty="0" smtClean="0"/>
              <a:t>      Кроме художественного творчества, Ахматова известна своей трагической судьбой. Хотя сама она не была в заключении или изгнании, репрессиям были подвергнуты трое близких ей людей (её муж в 1910—1918 гг. Н. С. Гумилёв расстрелян в 1921 году; Николай Пунин, спутник её жизни в 1930-е годы, трижды был арестован, погиб в лагере в 1953 году; единственный сын Лев Гумилёв провёл в заключении в 1930—40-х и в 1940—50-х гг. более 10 лет). Опыт жены и матери «врагов народа» отражён в одном из наиболее известных произведений Ахматовой — поэме «Реквием».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182</TotalTime>
  <Words>720</Words>
  <Application>Microsoft Office PowerPoint</Application>
  <PresentationFormat>Экран (4:3)</PresentationFormat>
  <Paragraphs>38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Родная природа в Стихотворениях поэтов XX Века</vt:lpstr>
      <vt:lpstr>Анна Андреевна Ахматова</vt:lpstr>
      <vt:lpstr>Детство</vt:lpstr>
      <vt:lpstr>Юность</vt:lpstr>
      <vt:lpstr>Презентация PowerPoint</vt:lpstr>
      <vt:lpstr>Презентация PowerPoint</vt:lpstr>
      <vt:lpstr>              В 1912 г. вышел первый сборник Ахматовой "Вечер" с предисловием  М. А. Кузмина.  "Четки" (1914), следующая книга Ахматовой, продолжала лирический "сюжет" "Вечера". После "Четок" к Ахматовой приходит слава 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Анна Андреевна Ахматова</dc:title>
  <cp:lastModifiedBy>1</cp:lastModifiedBy>
  <cp:revision>33</cp:revision>
  <dcterms:modified xsi:type="dcterms:W3CDTF">2015-11-25T15:34:34Z</dcterms:modified>
</cp:coreProperties>
</file>