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178E1F-D8CB-478D-88A5-B2A2C306A28A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9F1CBA-8836-4377-9492-B706CED0B7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8E1F-D8CB-478D-88A5-B2A2C306A28A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1CBA-8836-4377-9492-B706CED0B7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8E1F-D8CB-478D-88A5-B2A2C306A28A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1CBA-8836-4377-9492-B706CED0B7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178E1F-D8CB-478D-88A5-B2A2C306A28A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F1CBA-8836-4377-9492-B706CED0B79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178E1F-D8CB-478D-88A5-B2A2C306A28A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F1CBA-8836-4377-9492-B706CED0B7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8E1F-D8CB-478D-88A5-B2A2C306A28A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1CBA-8836-4377-9492-B706CED0B79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8E1F-D8CB-478D-88A5-B2A2C306A28A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1CBA-8836-4377-9492-B706CED0B79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178E1F-D8CB-478D-88A5-B2A2C306A28A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F1CBA-8836-4377-9492-B706CED0B7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8E1F-D8CB-478D-88A5-B2A2C306A28A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1CBA-8836-4377-9492-B706CED0B7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178E1F-D8CB-478D-88A5-B2A2C306A28A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F1CBA-8836-4377-9492-B706CED0B798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178E1F-D8CB-478D-88A5-B2A2C306A28A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F1CBA-8836-4377-9492-B706CED0B798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178E1F-D8CB-478D-88A5-B2A2C306A28A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F1CBA-8836-4377-9492-B706CED0B7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04664"/>
            <a:ext cx="40078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Сравнение,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1556792"/>
            <a:ext cx="3466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сложение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71458" y="2542236"/>
            <a:ext cx="4431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вычитание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3615407"/>
            <a:ext cx="26629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дробей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117722"/>
            <a:ext cx="8750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</a:rPr>
              <a:t>с</a:t>
            </a:r>
            <a:r>
              <a:rPr lang="ru-RU" sz="5400" dirty="0" smtClean="0">
                <a:solidFill>
                  <a:srgbClr val="C00000"/>
                </a:solidFill>
              </a:rPr>
              <a:t> разными знаменателями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7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Что нужно сделать для того, чтобы сравнить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(сложить, вычесть) дроби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с разными знаменателями?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www.behnetgostar.net/uploads/images/image_page/iStock_000006988219Medi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3573016"/>
            <a:ext cx="4064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7974" y="260648"/>
            <a:ext cx="822049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Чтобы сравнить (сложить, вычесть) дроби с разными знаменателями, надо:</a:t>
            </a:r>
          </a:p>
          <a:p>
            <a:endParaRPr lang="ru-RU" sz="4000" dirty="0" smtClean="0"/>
          </a:p>
          <a:p>
            <a:pPr marL="342900" indent="-342900">
              <a:buAutoNum type="arabicParenR"/>
            </a:pPr>
            <a:r>
              <a:rPr lang="ru-RU" sz="4000" dirty="0" smtClean="0"/>
              <a:t>Привести данные дроби к наименьшему общему знаменателю;</a:t>
            </a:r>
          </a:p>
          <a:p>
            <a:endParaRPr lang="ru-RU" sz="4000" dirty="0" smtClean="0"/>
          </a:p>
          <a:p>
            <a:pPr marL="342900" indent="-342900">
              <a:buAutoNum type="arabicParenR"/>
            </a:pPr>
            <a:r>
              <a:rPr lang="ru-RU" sz="4000" dirty="0" smtClean="0"/>
              <a:t>Сравнить (сложить, вычесть) полученные дроби.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534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04664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№1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Решите примеры:</a:t>
            </a:r>
          </a:p>
          <a:p>
            <a:endParaRPr lang="ru-RU" sz="2400" dirty="0" smtClean="0"/>
          </a:p>
          <a:p>
            <a:pPr marL="342900" indent="-342900">
              <a:buAutoNum type="arabicParenR"/>
            </a:pPr>
            <a:r>
              <a:rPr lang="ru-RU" sz="2400" dirty="0" smtClean="0"/>
              <a:t>1/5 + 1/7 - 1/9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1/7 + 4/21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9/35 - 3/28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1/2 - 5/12</a:t>
            </a:r>
          </a:p>
          <a:p>
            <a:endParaRPr lang="ru-RU" sz="2400" dirty="0"/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№2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Решите уравнение:</a:t>
            </a:r>
          </a:p>
          <a:p>
            <a:pPr algn="ctr"/>
            <a:endParaRPr lang="ru-RU" sz="2400" dirty="0" smtClean="0"/>
          </a:p>
          <a:p>
            <a:r>
              <a:rPr lang="ru-RU" sz="2400" dirty="0" smtClean="0"/>
              <a:t>а) х + 40/150 = 20/30 + 20/50</a:t>
            </a:r>
          </a:p>
          <a:p>
            <a:r>
              <a:rPr lang="ru-RU" sz="2400" dirty="0" smtClean="0"/>
              <a:t>б) 20/30 – (7/9 – а) = 10/30</a:t>
            </a:r>
            <a:endParaRPr lang="ru-RU" sz="2400" dirty="0"/>
          </a:p>
        </p:txBody>
      </p:sp>
      <p:pic>
        <p:nvPicPr>
          <p:cNvPr id="5" name="Picture 2" descr="http://www.ipozitiv.ru/images/test/t/prinimat-reshenija-i-ne-upuskat-vozmozhnost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660706"/>
            <a:ext cx="1077278" cy="11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44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82809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№3</a:t>
            </a:r>
          </a:p>
          <a:p>
            <a:endParaRPr lang="ru-RU" sz="2800" dirty="0"/>
          </a:p>
          <a:p>
            <a:r>
              <a:rPr lang="ru-RU" sz="2400" dirty="0" smtClean="0"/>
              <a:t>   Тракторист вспахал 300 гектаров земли за 10/30 часа. Сколько  минут ему осталось работать, если он должен вспахать 3000 гектаров?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№4</a:t>
            </a:r>
          </a:p>
          <a:p>
            <a:pPr algn="ctr"/>
            <a:endParaRPr lang="ru-RU" sz="2400" dirty="0" smtClean="0"/>
          </a:p>
          <a:p>
            <a:r>
              <a:rPr lang="ru-RU" sz="2400" dirty="0" smtClean="0"/>
              <a:t>   На дорогу в школу Петя затратил 4/5 часа. Сколько времени потратила его соседка по подъезду на дорогу в эту же школу, если она дошла на 50/120 часа больше, чем Петя?</a:t>
            </a:r>
          </a:p>
        </p:txBody>
      </p:sp>
      <p:pic>
        <p:nvPicPr>
          <p:cNvPr id="2050" name="Picture 2" descr="http://www.ipozitiv.ru/images/test/t/prinimat-reshenija-i-ne-upuskat-vozmozhnost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660706"/>
            <a:ext cx="1077278" cy="119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4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5313732" y="1416679"/>
            <a:ext cx="1710000" cy="1709083"/>
          </a:xfrm>
          <a:prstGeom prst="ellipse">
            <a:avLst/>
          </a:prstGeom>
          <a:solidFill>
            <a:schemeClr val="accent4">
              <a:lumMod val="40000"/>
              <a:lumOff val="6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>
            <a:spLocks noChangeAspect="1"/>
          </p:cNvSpPr>
          <p:nvPr/>
        </p:nvSpPr>
        <p:spPr>
          <a:xfrm>
            <a:off x="606733" y="24263"/>
            <a:ext cx="1171060" cy="117043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6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>
            <a:spLocks noChangeAspect="1"/>
          </p:cNvSpPr>
          <p:nvPr/>
        </p:nvSpPr>
        <p:spPr>
          <a:xfrm>
            <a:off x="136254" y="24263"/>
            <a:ext cx="4360483" cy="4358158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26000"/>
                </a:schemeClr>
              </a:gs>
              <a:gs pos="50000">
                <a:srgbClr val="FFC000">
                  <a:alpha val="31000"/>
                </a:srgbClr>
              </a:gs>
              <a:gs pos="100000">
                <a:schemeClr val="accent1">
                  <a:tint val="23500"/>
                  <a:satMod val="160000"/>
                  <a:alpha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79512" y="5082998"/>
            <a:ext cx="1710000" cy="1709083"/>
          </a:xfrm>
          <a:prstGeom prst="ellipse">
            <a:avLst/>
          </a:prstGeom>
          <a:solidFill>
            <a:schemeClr val="accent4">
              <a:lumMod val="40000"/>
              <a:lumOff val="6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642800" y="783813"/>
            <a:ext cx="1778496" cy="170908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3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6733" y="476672"/>
            <a:ext cx="3419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16115" y="1411017"/>
            <a:ext cx="981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98126" y="2492896"/>
            <a:ext cx="4155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Просмотр!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5129445"/>
            <a:ext cx="6704464" cy="132343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Презентацию подготовил</a:t>
            </a:r>
          </a:p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Нохрин Вячеслав</a:t>
            </a:r>
            <a:endParaRPr lang="ru-RU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98239" y="3389903"/>
            <a:ext cx="1710000" cy="170908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>
            <a:spLocks noChangeAspect="1"/>
          </p:cNvSpPr>
          <p:nvPr/>
        </p:nvSpPr>
        <p:spPr>
          <a:xfrm>
            <a:off x="7532048" y="1592119"/>
            <a:ext cx="1171060" cy="1170432"/>
          </a:xfrm>
          <a:prstGeom prst="ellipse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>
            <a:spLocks noChangeAspect="1"/>
          </p:cNvSpPr>
          <p:nvPr/>
        </p:nvSpPr>
        <p:spPr>
          <a:xfrm>
            <a:off x="7938184" y="0"/>
            <a:ext cx="1023972" cy="1023419"/>
          </a:xfrm>
          <a:prstGeom prst="ellipse">
            <a:avLst/>
          </a:pr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40997" y="2954561"/>
            <a:ext cx="1710000" cy="170908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>
            <a:spLocks noChangeAspect="1"/>
          </p:cNvSpPr>
          <p:nvPr/>
        </p:nvSpPr>
        <p:spPr>
          <a:xfrm>
            <a:off x="4204932" y="3284984"/>
            <a:ext cx="2989190" cy="2987583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>
            <a:spLocks noChangeAspect="1"/>
          </p:cNvSpPr>
          <p:nvPr/>
        </p:nvSpPr>
        <p:spPr>
          <a:xfrm>
            <a:off x="491675" y="44947"/>
            <a:ext cx="542837" cy="542546"/>
          </a:xfrm>
          <a:prstGeom prst="ellipse">
            <a:avLst/>
          </a:pr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78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</TotalTime>
  <Words>172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2014-10-15T15:41:41Z</dcterms:created>
  <dcterms:modified xsi:type="dcterms:W3CDTF">2014-10-15T17:21:11Z</dcterms:modified>
</cp:coreProperties>
</file>