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6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5A0A"/>
    <a:srgbClr val="001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60648"/>
            <a:ext cx="8572560" cy="5040560"/>
          </a:xfrm>
        </p:spPr>
        <p:txBody>
          <a:bodyPr>
            <a:noAutofit/>
          </a:bodyPr>
          <a:lstStyle/>
          <a:p>
            <a:pPr marL="182563" indent="266700" algn="ctr"/>
            <a:r>
              <a:rPr lang="ru-RU" sz="18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Использование современного  физкультурного оборудования  в условиях  ДОО </a:t>
            </a:r>
            <a:b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как средство приобретения опыта двигательной активности воспитанников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800" b="0" dirty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4429132"/>
            <a:ext cx="6858048" cy="2071702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инструктор по ФК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кв.категории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д\с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№ 50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г.Североморска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Лаврентьева М.И.</a:t>
            </a:r>
          </a:p>
          <a:p>
            <a:pPr algn="ctr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2015 г.</a:t>
            </a:r>
          </a:p>
          <a:p>
            <a:pPr algn="ctr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G:\Тренажеры\IMG_1020.JPG"/>
          <p:cNvPicPr/>
          <p:nvPr/>
        </p:nvPicPr>
        <p:blipFill>
          <a:blip r:embed="rId2" cstate="print"/>
          <a:srcRect l="37359" t="10577" r="25281" b="13702"/>
          <a:stretch>
            <a:fillRect/>
          </a:stretch>
        </p:blipFill>
        <p:spPr bwMode="auto">
          <a:xfrm>
            <a:off x="1728173" y="3762406"/>
            <a:ext cx="2304256" cy="2808313"/>
          </a:xfrm>
          <a:prstGeom prst="round2Diag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0"/>
            <a:ext cx="8929718" cy="4725144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7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Обеспечить тренировку всех систем и функций организма ребёнка  через специально организованные оптимальные для данного возраста физические нагрузки.</a:t>
            </a:r>
          </a:p>
          <a:p>
            <a:pPr lvl="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Укрепить мышечный тонус ребёнка путём повышения его двигательной активности и постепенного увеличения физической нагрузки на скелетную мускулатуру.</a:t>
            </a:r>
          </a:p>
          <a:p>
            <a:pPr lvl="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Удовлетворять естественную потребность ребёнка в разных формах двигательной активности.</a:t>
            </a:r>
          </a:p>
          <a:p>
            <a:pPr lvl="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Обучить детей определённым двигательным умениям и навыкам, а также приемам страховки  в упражнениях на                   </a:t>
            </a:r>
          </a:p>
          <a:p>
            <a:pPr lvl="0">
              <a:lnSpc>
                <a:spcPct val="120000"/>
              </a:lnSpc>
              <a:buClr>
                <a:schemeClr val="tx1"/>
              </a:buCl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                                       тренажерах.</a:t>
            </a:r>
          </a:p>
          <a:p>
            <a:pPr>
              <a:buFont typeface="Wingdings" pitchFamily="2" charset="2"/>
              <a:buChar char="v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8640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:\оздоровительная работа в детском саду 50\я с фитболам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9809" y="1916832"/>
            <a:ext cx="5424319" cy="3053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97008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Она из главных задач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сохранение и укрепление здоровья детей.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5125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Эффективность  физкультурно - оздоровительной работы в ДОО зависит от разумной организации развивающей среды, которая максимально ориентирована на интересы дошкольника и укрепление его здоровья.</a:t>
            </a:r>
            <a:endParaRPr lang="ru-RU" dirty="0"/>
          </a:p>
        </p:txBody>
      </p:sp>
      <p:pic>
        <p:nvPicPr>
          <p:cNvPr id="7" name="Рисунок 6" descr="C:\Users\ALEXEY\Desktop\для конференции Лаврентьева М.И\тренажёры в ДОУ\фото тренажеры\IMG_0921.JPG"/>
          <p:cNvPicPr/>
          <p:nvPr/>
        </p:nvPicPr>
        <p:blipFill>
          <a:blip r:embed="rId2" cstate="print"/>
          <a:srcRect l="3367" t="15144" r="16141"/>
          <a:stretch>
            <a:fillRect/>
          </a:stretch>
        </p:blipFill>
        <p:spPr bwMode="auto">
          <a:xfrm>
            <a:off x="2915816" y="3356992"/>
            <a:ext cx="4857784" cy="3143272"/>
          </a:xfrm>
          <a:prstGeom prst="round2DiagRect">
            <a:avLst/>
          </a:prstGeom>
          <a:solidFill>
            <a:srgbClr val="002060"/>
          </a:solidFill>
          <a:ln w="3810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00042"/>
            <a:ext cx="8141046" cy="31432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Предметно -  пространственная среда в ДОО -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основа  для приобретения опыта двигательной деятельности, успешного  физического развития воспитанников ДОО.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Роль педагога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открыть перед детьми весь спектр возможностей среды и направить их усилия на использование ее отдельных элементов.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10" y="404665"/>
            <a:ext cx="800105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Принципы создания предметно - развивающей спортивно – оздоровительной среды в ДОО : </a:t>
            </a:r>
          </a:p>
          <a:p>
            <a:pPr algn="ctr"/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412776"/>
            <a:ext cx="807249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Полифункциональность</a:t>
            </a:r>
          </a:p>
          <a:p>
            <a:pPr algn="just">
              <a:buFont typeface="Wingdings" pitchFamily="2" charset="2"/>
              <a:buChar char="v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Трансформируемость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Целостности образовательного процесса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Интеграции образовательных областей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Необходимо учитывать  и гендерную  специфику.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XEY\Desktop\Фото в ДОУ\ФОТО\IMG_6424.JPG"/>
          <p:cNvPicPr>
            <a:picLocks noChangeAspect="1" noChangeArrowheads="1"/>
          </p:cNvPicPr>
          <p:nvPr/>
        </p:nvPicPr>
        <p:blipFill>
          <a:blip r:embed="rId2" cstate="print"/>
          <a:srcRect t="6951" r="7476" b="6951"/>
          <a:stretch>
            <a:fillRect/>
          </a:stretch>
        </p:blipFill>
        <p:spPr bwMode="auto">
          <a:xfrm>
            <a:off x="3030425" y="3501008"/>
            <a:ext cx="2169912" cy="3028825"/>
          </a:xfrm>
          <a:prstGeom prst="snip1Rect">
            <a:avLst/>
          </a:prstGeom>
          <a:noFill/>
          <a:ln w="19050">
            <a:solidFill>
              <a:srgbClr val="C00000"/>
            </a:solidFill>
          </a:ln>
        </p:spPr>
      </p:pic>
      <p:pic>
        <p:nvPicPr>
          <p:cNvPr id="1027" name="Picture 3" descr="C:\Users\ALEXEY\Desktop\Фото в ДОУ\ФОТО\IMG_6615.JPG"/>
          <p:cNvPicPr>
            <a:picLocks noChangeAspect="1" noChangeArrowheads="1"/>
          </p:cNvPicPr>
          <p:nvPr/>
        </p:nvPicPr>
        <p:blipFill>
          <a:blip r:embed="rId3" cstate="print"/>
          <a:srcRect t="16401" r="42125" b="22700"/>
          <a:stretch>
            <a:fillRect/>
          </a:stretch>
        </p:blipFill>
        <p:spPr bwMode="auto">
          <a:xfrm>
            <a:off x="215025" y="538816"/>
            <a:ext cx="2411363" cy="3806054"/>
          </a:xfrm>
          <a:prstGeom prst="round1Rect">
            <a:avLst/>
          </a:prstGeom>
          <a:noFill/>
          <a:ln w="19050">
            <a:solidFill>
              <a:srgbClr val="065A0A"/>
            </a:solidFill>
          </a:ln>
        </p:spPr>
      </p:pic>
      <p:pic>
        <p:nvPicPr>
          <p:cNvPr id="8" name="Рисунок 7" descr="C:\Users\ALEXEY\Desktop\Фото в ДОУ\ФОТО\IMG_6587.JPG"/>
          <p:cNvPicPr/>
          <p:nvPr/>
        </p:nvPicPr>
        <p:blipFill>
          <a:blip r:embed="rId4" cstate="print"/>
          <a:srcRect l="4650" t="3365" r="1550" b="6490"/>
          <a:stretch>
            <a:fillRect/>
          </a:stretch>
        </p:blipFill>
        <p:spPr bwMode="auto">
          <a:xfrm>
            <a:off x="4067944" y="260648"/>
            <a:ext cx="4785780" cy="3113223"/>
          </a:xfrm>
          <a:prstGeom prst="round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31640" y="571480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Спортивный  зал ДОО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2920" y="1071546"/>
            <a:ext cx="8183880" cy="3646758"/>
          </a:xfrm>
        </p:spPr>
        <p:txBody>
          <a:bodyPr>
            <a:normAutofit/>
          </a:bodyPr>
          <a:lstStyle/>
          <a:p>
            <a:pPr marL="0" indent="365125" algn="just">
              <a:buNone/>
            </a:pPr>
            <a:r>
              <a:rPr lang="ru-RU" sz="2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полноценного физического развития детей и удовлетворения их потребности в движении оснащен всеми видами современного спортивного инвентаря, предметами двигательной активности, дидактических материалом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398714"/>
          </a:xfrm>
        </p:spPr>
        <p:txBody>
          <a:bodyPr>
            <a:normAutofit fontScale="92500" lnSpcReduction="10000"/>
          </a:bodyPr>
          <a:lstStyle/>
          <a:p>
            <a:pPr marL="0" indent="26670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Типы физкультурного инвентаря для развития двигательного опыта:</a:t>
            </a:r>
          </a:p>
          <a:p>
            <a:pPr algn="ctr">
              <a:buNone/>
            </a:pPr>
            <a:endParaRPr lang="ru-RU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ходьбы  и бега;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равновесия; 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прыжков;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катания, бросания и ловли; 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ползания и лазания; 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общеразвивающих упражнений</a:t>
            </a:r>
          </a:p>
          <a:p>
            <a:pPr>
              <a:buClrTx/>
              <a:buFont typeface="Wingdings" pitchFamily="2" charset="2"/>
              <a:buChar char="v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264696"/>
          </a:xfrm>
        </p:spPr>
        <p:txBody>
          <a:bodyPr>
            <a:normAutofit fontScale="92500" lnSpcReduction="10000"/>
          </a:bodyPr>
          <a:lstStyle/>
          <a:p>
            <a:pPr fontAlgn="base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265113" indent="266700" algn="ctr" fontAlgn="base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Современное напольное покрытие  спортивного зала  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265113" indent="266700" fontAlgn="base">
              <a:buNone/>
            </a:pPr>
            <a:endParaRPr lang="ru-RU" sz="31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82550" lvl="0" indent="282575" algn="just" fontAlgn="base">
              <a:lnSpc>
                <a:spcPct val="120000"/>
              </a:lnSpc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хорошая звукоизоляция</a:t>
            </a:r>
          </a:p>
          <a:p>
            <a:pPr marL="82550" lvl="0" indent="282575" algn="just" fontAlgn="base">
              <a:lnSpc>
                <a:spcPct val="120000"/>
              </a:lnSpc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безопасность</a:t>
            </a:r>
          </a:p>
          <a:p>
            <a:pPr marL="82550" lvl="0" indent="282575" algn="just" fontAlgn="base">
              <a:lnSpc>
                <a:spcPct val="120000"/>
              </a:lnSpc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хорошая амортизация</a:t>
            </a:r>
          </a:p>
          <a:p>
            <a:pPr marL="82550" lvl="0" indent="282575" algn="just" fontAlgn="base">
              <a:lnSpc>
                <a:spcPct val="120000"/>
              </a:lnSpc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прочность, износоустойчивость</a:t>
            </a:r>
          </a:p>
          <a:p>
            <a:pPr marL="82550" lvl="0" indent="282575" algn="just" fontAlgn="base">
              <a:lnSpc>
                <a:spcPct val="120000"/>
              </a:lnSpc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удобство в обслуживании</a:t>
            </a:r>
          </a:p>
          <a:p>
            <a:pPr marL="82550" lvl="0" indent="282575" algn="just" fontAlgn="base">
              <a:lnSpc>
                <a:spcPct val="120000"/>
              </a:lnSpc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привлекательный внешний вид</a:t>
            </a:r>
          </a:p>
          <a:p>
            <a:pPr marL="82550" indent="282575" algn="just" fontAlgn="base">
              <a:lnSpc>
                <a:spcPct val="120000"/>
              </a:lnSpc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экологичность. </a:t>
            </a:r>
          </a:p>
          <a:p>
            <a:pPr marL="82550" indent="282575" algn="just" fontAlgn="base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Его монтаж довольно простой и удобный. </a:t>
            </a:r>
          </a:p>
          <a:p>
            <a:pPr marL="82550" indent="282575" algn="just" fontAlgn="base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Собирается  в виде детского пазла.</a:t>
            </a:r>
          </a:p>
          <a:p>
            <a:pPr lvl="0" fontAlgn="base"/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68344" y="0"/>
            <a:ext cx="8183880" cy="8367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Этапы обучения  упражнениям на тренажёрах: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214282" y="980728"/>
            <a:ext cx="8678198" cy="2304256"/>
          </a:xfrm>
        </p:spPr>
        <p:txBody>
          <a:bodyPr>
            <a:normAutofit/>
          </a:bodyPr>
          <a:lstStyle/>
          <a:p>
            <a:pPr lvl="0">
              <a:buClrTx/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ознакомление с тренажёрами и первоначальное разучивание    </a:t>
            </a:r>
          </a:p>
          <a:p>
            <a:pPr lvl="0">
              <a:buClrTx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упражнения на  них. Используется показ, объяснение и   </a:t>
            </a:r>
          </a:p>
          <a:p>
            <a:pPr lvl="0">
              <a:buClrTx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практическое апробирование тренажёра  детьми.</a:t>
            </a:r>
          </a:p>
          <a:p>
            <a:pPr lvl="0">
              <a:buClrTx/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углублённое разучивание упражнения. </a:t>
            </a:r>
          </a:p>
          <a:p>
            <a:pPr lvl="0">
              <a:buClrTx/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закрепление навыка выполнения упражнений на тренажёрах   </a:t>
            </a:r>
          </a:p>
          <a:p>
            <a:pPr lvl="0">
              <a:buClrTx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и совершенствование  техники  выполнения.  </a:t>
            </a:r>
          </a:p>
          <a:p>
            <a:pPr lvl="0">
              <a:buClrTx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Tx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G:\Тренажеры\IMG_1019.JPG"/>
          <p:cNvPicPr/>
          <p:nvPr/>
        </p:nvPicPr>
        <p:blipFill>
          <a:blip r:embed="rId2" cstate="print"/>
          <a:srcRect t="14904" r="11812"/>
          <a:stretch>
            <a:fillRect/>
          </a:stretch>
        </p:blipFill>
        <p:spPr bwMode="auto">
          <a:xfrm>
            <a:off x="4932040" y="4221088"/>
            <a:ext cx="3744416" cy="2350614"/>
          </a:xfrm>
          <a:prstGeom prst="snip2DiagRect">
            <a:avLst>
              <a:gd name="adj1" fmla="val 0"/>
              <a:gd name="adj2" fmla="val 16667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Рисунок 6" descr="G:\Тренажеры\IMG_1028.JPG"/>
          <p:cNvPicPr/>
          <p:nvPr/>
        </p:nvPicPr>
        <p:blipFill>
          <a:blip r:embed="rId3" cstate="print"/>
          <a:srcRect l="46499" t="36058" r="30412" b="24760"/>
          <a:stretch>
            <a:fillRect/>
          </a:stretch>
        </p:blipFill>
        <p:spPr bwMode="auto">
          <a:xfrm>
            <a:off x="218269" y="4162417"/>
            <a:ext cx="2160240" cy="2506943"/>
          </a:xfrm>
          <a:prstGeom prst="snip2Diag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8" name="Рисунок 7" descr="C:\Users\ALEXEY\Desktop\для конференции Лаврентьева М.И\тренажёры в ДОУ\фото тренажеры\IMG_0928.JPG"/>
          <p:cNvPicPr/>
          <p:nvPr/>
        </p:nvPicPr>
        <p:blipFill>
          <a:blip r:embed="rId4" cstate="print"/>
          <a:srcRect l="29984" t="31007" r="19654" b="8413"/>
          <a:stretch>
            <a:fillRect/>
          </a:stretch>
        </p:blipFill>
        <p:spPr bwMode="auto">
          <a:xfrm>
            <a:off x="2771800" y="3356992"/>
            <a:ext cx="1866702" cy="3345726"/>
          </a:xfrm>
          <a:prstGeom prst="round2Diag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1136</TotalTime>
  <Words>277</Words>
  <Application>Microsoft Office PowerPoint</Application>
  <PresentationFormat>Экран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     Использование современного  физкультурного оборудования  в условиях  ДОО  как средство приобретения опыта двигательной активности воспитанников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Этапы обучения  упражнениям на тренажёрах: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Межрегиональная   научно  –  практическая     конференция   с  международным  участием «Актуальные  процессы  и инновационные технологии в области физической культуры, спорта, туризма и безопасности жизнедеятельности»</dc:title>
  <dc:creator>ALEXEY</dc:creator>
  <cp:lastModifiedBy>iRU</cp:lastModifiedBy>
  <cp:revision>116</cp:revision>
  <dcterms:created xsi:type="dcterms:W3CDTF">2014-01-26T17:08:31Z</dcterms:created>
  <dcterms:modified xsi:type="dcterms:W3CDTF">2015-12-06T18:55:52Z</dcterms:modified>
</cp:coreProperties>
</file>