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plik.ru/img/sila_html_280002d6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4632" cy="2808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Внеклассное мероприятие для учащихся 1-4 классов на тему : «Профилактика бытовых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пожаров.Правила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3598168" cy="165618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члены отряда ЮПП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«ДОЗОР»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отряда ЮПП-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Гусенкова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пользуйтесь неисправными электроприборами. </a:t>
            </a: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оставляйте без присмотра электроприборы. </a:t>
            </a: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включайте в одну розетку несколько электроприборов. </a:t>
            </a: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прикасайтесь к включенному электроприбору мокрыми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tooltip="Руки"/>
              </a:rPr>
              <a:t>руками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ремонтируйте сам электроприбор. </a:t>
            </a: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пользуйтесь приборами, если есть оголенные провода. </a:t>
            </a: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играй со спичками.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Знает каждый гражданин пожарный номер-»01»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Gcy;&amp;lcy;&amp;ocy;&amp;bcy;&amp;acy;&amp;lcy;&amp;softcy;&amp;ncy;&amp;ycy;&amp;jcy; &amp;scy;&amp;bcy;&amp;ocy;&amp;rcy;&amp;ncy;&amp;icy;&amp;kcy; &amp;icy;&amp;ncy;&amp;tcy;&amp;iecy;&amp;rcy;&amp;iecy;&amp;scy;&amp;ncy;&amp;ocy;&amp;jcy; &amp;icy;&amp;ncy;&amp;fcy;&amp;ocy;&amp;rcy;&amp;mcy;&amp;acy;&amp;tscy;&amp;icy;&amp;icy; &quot; &amp;Scy;&amp;tcy;&amp;rcy;&amp;acy;&amp;ncy;&amp;icy;&amp;tscy;&amp;acy; 216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2322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Mcy;&amp;iecy;&amp;tcy;&amp;ocy;&amp;dcy;&amp;icy;&amp;chcy;&amp;iecy;&amp;scy;&amp;kcy;&amp;icy;&amp;iecy; &amp;pcy;&amp;rcy;&amp;icy;&amp;iecy;&amp;mcy;&amp;ycy;: &amp;scy;&amp;lcy;&amp;ocy;&amp;vcy;&amp;iecy;&amp;scy;&amp;ncy;&amp;ycy;&amp;iecy;: &amp;zcy;&amp;acy;&amp;gcy;&amp;acy;&amp;dcy;&amp;kcy;&amp;acy;, &amp;vcy;&amp;ocy;&amp;pcy;&amp;rcy;&amp;ocy;&amp;scy;&amp;ycy;, &amp;bcy;&amp;iecy;&amp;scy;&amp;iecy;&amp;dcy;&amp;ycy;, &amp;ucy;&amp;tcy;&amp;ocy;&amp;chcy;&amp;ncy;&amp;iecy;&amp;ncy;&amp;icy;&amp;yacy;. &amp;Ncy;&amp;acy;&amp;gcy;&amp;lcy;&amp;yacy;&amp;dcy;&amp;ncy;&amp;ycy;&amp;iecy;: &amp;kcy;&amp;acy;&amp;rcy;&amp;tcy;&amp;icy;&amp;ncy;&amp;kcy;&amp;icy;, &amp;mcy;&amp;ocy;&amp;dcy;&amp;iecy;&amp;lcy;&amp;icy;, &amp;dcy;&amp;icy;&amp;dcy;&amp;acy;&amp;kcy;&amp;tcy;&amp;icy;&amp;chcy;&amp;iecy;&amp;scy;&amp;kcy;&amp;icy;&amp;iecy; &amp;icy;&amp;gcy;&amp;rcy;&amp;y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32403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Pcy;&amp;ocy;&amp;zhcy;&amp;acy;&amp;rcy;&amp;ncy;&amp;acy;&amp;yacy; &amp;bcy;&amp;iecy;&amp;zcy;&amp;ocy;&amp;pcy;&amp;acy;&amp;scy;&amp;ncy;&amp;ocy;&amp;scy;&amp;tcy;&amp;softcy; &amp;pcy;&amp;lcy;&amp;acy;&amp;kcy;&amp;acy;&amp;t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68760"/>
            <a:ext cx="29523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ocy;&amp;zhcy;&amp;acy;&amp;rcy;&amp;ncy;&amp;acy;&amp;yacy; &amp;bcy;&amp;iecy;&amp;zcy;&amp;ocy;&amp;pcy;&amp;acy;&amp;scy;&amp;ncy;&amp;ocy;&amp;scy;&amp;tcy;&amp;softcy; &amp;dcy;&amp;lcy;&amp;yacy; &amp;dcy;&amp;iecy;&amp;tcy;&amp;iecy;&amp;jcy; &amp;vcy; &amp;kcy;&amp;acy;&amp;rcy;&amp;tcy;&amp;icy;&amp;ncy;&amp;kcy;&amp;acy;&amp;khcy; - &amp;Pcy;&amp;ocy;&amp;dcy;&amp;iecy;&amp;lcy;&amp;kcy;&amp;i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&amp;Ncy;&amp;iecy;&amp;ocy;&amp;scy;&amp;tcy;&amp;ocy;&amp;rcy;&amp;ocy;&amp;zhcy;&amp;ncy;&amp;ocy;&amp;iecy; &amp;ocy;&amp;bcy;&amp;rcy;&amp;acy;&amp;shchcy;&amp;iecy;&amp;ncy;&amp;icy;&amp;iecy; &amp;scy; &amp;ocy;&amp;gcy;&amp;ncy;&amp;iecy;&amp;mcy;. &amp;Ncy;&amp;acy; &amp;pcy;&amp;ocy;&amp;zhcy;&amp;acy;&amp;rcy;&amp;iecy; &amp;vcy; &amp;Mcy;&amp;acy;&amp;gcy;&amp;ncy;&amp;icy;&amp;tcy;&amp;ocy;&amp;gcy;&amp;ocy;&amp;rcy;&amp;scy;&amp;kcy;&amp;iecy; &amp;pcy;&amp;ocy;&amp;scy;&amp;tcy;&amp;rcy;&amp;acy;&amp;dcy;&amp;acy;&amp;lcy;&amp;acy; &amp;pcy;&amp;ocy;&amp;zhcy;&amp;icy;&amp;lcy;&amp;acy;&amp;yacy; &amp;zhcy;&amp;iecy;&amp;ncy;&amp;shchcy;&amp;icy;&amp;ncy;&amp;acy; &amp;Ncy;&amp;ocy;&amp;vcy;&amp;ocy;&amp;scy;&amp;tcy;&amp;icy; &amp;Mcy;&amp;acy;&amp;gcy;&amp;ncy;&amp;icy;&amp;tcy;&amp;ocy;&amp;gcy;&amp;ocy;&amp;rcy;&amp;scy;&amp;kcy;&amp;acy; NewsMgn.ru - &amp;Vcy;&amp;scy;&amp;iecy; &amp;ncy;&amp;ocy;&amp;vcy;&amp;ocy;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Продолжи пословицу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5652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 дыма  без…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огня да в 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Спички не тронь – в них..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Спичка невеличка, огонь…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Жжется печь, ее не тронь, потому что в ней…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Искру туши до пожара, беду отводи до ….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имей привычки, носить в кармане…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Коробка спичек хоть мала, но может сделать много…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Пожар могут вызвать электроприборы, когда остаются без…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«Самый быстрый»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9 &amp;Icy;&amp;yucy;&amp;ncy;&amp;yacy; 2011 - &amp;Zcy;&amp;iecy;&amp;mcy;&amp;lcy;&amp;yacy; - &amp;KHcy;&amp;rcy;&amp;ocy;&amp;ncy;&amp;icy;&amp;kcy;&amp;icy; &amp;zhcy;&amp;icy;&amp;zcy;&amp;ncy;&amp;i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7444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artoon Fire Extinguisher - Royalty Free Clipart Pictu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39471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Буклет на память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g" descr="&amp;Dcy;&amp;iecy;&amp;vcy;&amp;icy;&amp;zcy; &amp;yucy;&amp;ncy;&amp;ycy;&amp;khcy; &amp;pcy;&amp;ocy;&amp;zhcy;&amp;acy;&amp;rcy;&amp;ncy;&amp;ycy;&amp;khcy;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718180"/>
            <a:ext cx="7920880" cy="419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g" descr="&amp;Dcy;&amp;iecy;&amp;vcy;&amp;icy;&amp;zcy; &amp;yucy;&amp;ncy;&amp;ycy;&amp;khcy; &amp;pcy;&amp;ocy;&amp;zhcy;&amp;acy;&amp;rcy;&amp;ncy;&amp;ycy;&amp;khcy;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Ocy;&amp;Dcy;&amp;Ocy;&amp;Ncy; &amp;Vcy;&amp;Vcy; &amp;Mcy;&amp;Vcy;&amp;Dcy; &amp;Rcy;&amp;Fcy; (&amp;dcy;&amp;icy;&amp;vcy;&amp;icy;&amp;zcy;&amp;icy;&amp;yacy; &amp;Dcy;&amp;zcy;&amp;iecy;&amp;rcy;&amp;zhcy;&amp;icy;&amp;ncy;&amp;scy;&amp;kcy;&amp;ocy;&amp;gcy;&amp;ocy;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8532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 предупреждение возникновения пожаров и правила поведения при пожарах.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1)рассказать о пользе и вреде огня;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научить детей правилам пожарной безопасности, обеспечивающим сохранность их жизни и здоровья в современных условиях быта;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формировать навыки правильного поведения детей в экстремальных ситуациях, при пожаре дома или в школе;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 довести до сознания учащихся правила пользования газом и электроприборами.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Kcy;&amp;acy;&amp;kcy; &amp;rcy;&amp;icy;&amp;scy;&amp;ucy;&amp;yucy;&amp;tcy; &amp;ocy;&amp;gcy;&amp;ocy;&amp;ncy;&amp;softcy; &quot; &amp;ucy;&amp;ncy;&amp;icy;&amp;vcy;&amp;iecy;&amp;rcy;&amp;scy;&amp;acy;&amp;lcy;&amp;softcy;&amp;ncy;&amp;ycy;&amp;iecy; &amp;icy;&amp;ncy;&amp;scy;&amp;tcy;&amp;rcy;&amp;ucy;&amp;kcy;&amp;tscy;&amp;icy;&amp;i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3749198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1556792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Рыжий зверь в печи сидит,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Рыжий зверь на всех глядит,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от злости ест дрова,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Может час, а может два,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рукой его не тронь,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Искусает он ладонь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Историческая справка</a:t>
            </a:r>
            <a:endParaRPr lang="ru-RU" sz="2800" b="1" dirty="0"/>
          </a:p>
        </p:txBody>
      </p:sp>
      <p:pic>
        <p:nvPicPr>
          <p:cNvPr id="4" name="Содержимое 3" descr="&amp;Tcy;&amp;iecy;&amp;mcy;&amp;acy; &amp;ucy;&amp;rcy;&amp;ocy;&amp;kcy;&amp;acy; : &quot;&amp;dcy;&amp;iecy;&amp;tcy;&amp;yacy;&amp;mcy; &amp;ocy; &amp;pcy;&amp;rcy;&amp;acy;&amp;vcy;&amp;icy;&amp;lcy;&amp;acy;&amp;khcy; &amp;pcy;&amp;ocy;&amp;zhcy;&amp;acy;&amp;rcy;&amp;ncy;&amp;ocy;&amp;jcy; &amp;bcy;&amp;iecy;&amp;zcy;&amp;ocy;&amp;pcy;&amp;acy;&amp;scy;&amp;ncy;&amp;ocy;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124744"/>
            <a:ext cx="41376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Vcy;&amp;iecy;&amp;scy;&amp;iocy;&amp;lcy;&amp;ycy;&amp;iecy; &amp;rcy;&amp;iecy;&amp;bcy;&amp;yacy;&amp;tcy;&amp;acy;. &amp;Vcy;&amp;iecy;&amp;scy;&amp;iocy;&amp;lcy;&amp;kcy;&amp;icy;!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674688" cy="525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пожаров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Bcy;&amp;iecy;&amp;zcy;&amp;ocy;&amp;pcy;&amp;acy;&amp;scy;&amp;ncy;&amp;ocy;&amp;scy;&amp;tcy;&amp;softcy; &amp;zhcy;&amp;icy;&amp;zcy;&amp;ncy;&amp;iecy;&amp;dcy;&amp;iecy;&amp;yacy;&amp;tcy;&amp;iecy;&amp;lcy;&amp;softcy;&amp;ncy;&amp;ocy;&amp;scy;&amp;tcy;&amp;icy; &amp;dcy;&amp;iecy;&amp;tcy;&amp;iecy;&amp;jcy;. &amp;Kcy;&amp;ocy;&amp;mcy;&amp;mcy;&amp;iecy;&amp;ncy;&amp;tcy;&amp;acy;&amp;rcy;&amp;icy;&amp;icy; : &amp;Dcy;&amp;ncy;&amp;iecy;&amp;vcy;&amp;ncy;&amp;icy;&amp;kcy;&amp;icy;…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196752"/>
            <a:ext cx="4464496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584" y="654081"/>
            <a:ext cx="734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42272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Матрены нашей дома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Отличился сын Ерема.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со спичками шалил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квартиру подпалил. 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06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Нина печь свою включила,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 а выключить забыла,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пожара не навлечь,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Выключай-ка, Нина, печь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&amp;Pcy;&amp;ocy;&amp;zhcy;&amp;acy;&amp;rcy;&amp;ncy;&amp;acy;&amp;yacy; &amp;bcy;&amp;iecy;&amp;zcy;&amp;ocy;&amp;pcy;&amp;acy;&amp;scy;&amp;ncy;&amp;ocy;&amp;scy;&amp;tcy;&amp;softcy; &amp;dcy;&amp;lcy;&amp;yacy; &amp;lcy;&amp;iecy;&amp;tcy;&amp;iecy;&amp;jcy; - &amp;Bcy;&amp;ocy;&amp;lcy;&amp;softcy;&amp;shcy;&amp;ocy;&amp;jcy; &amp;acy;&amp;rcy;&amp;khcy;&amp;icy;&amp;vcy; &amp;ucy;&amp;chcy;&amp;iecy;&amp;bcy;&amp;ncy;&amp;icy;&amp;k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1683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35292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Если включим телевизор,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А потом еще компьютер,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Чайник, принтер - все в одно.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Может это заискриться,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Загореться, задымиться,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 тогда пожар начнется,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Это вовсе не смешно!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&amp;Mcy;&amp;CHcy;&amp;Scy; &amp;Rcy;&amp;ocy;&amp;scy;&amp;scy;&amp;i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74441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2133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Если газовый прибор не исправен,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Ты не пользуйся таким: он коварен.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Чуть оставил без присмотра –  все пылает!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 ним никто в такие шутки не играет! </a:t>
            </a:r>
          </a:p>
          <a:p>
            <a:endParaRPr lang="ru-RU" dirty="0"/>
          </a:p>
        </p:txBody>
      </p:sp>
      <p:pic>
        <p:nvPicPr>
          <p:cNvPr id="4" name="Рисунок 3" descr="&amp;Ncy;&amp;iecy; &amp;pcy;&amp;ocy;&amp;dcy;&amp;khcy;&amp;ocy;&amp;dcy;&amp;icy; &amp;kcy; &amp;gcy;&amp;acy;&amp;zcy;&amp;ocy;&amp;vcy;&amp;ocy;&amp;jcy; &amp;pcy;&amp;lcy;&amp;icy;&amp;tcy;&amp;iecy; - &amp;Fcy;&amp;ocy;&amp;tcy;&amp;ocy; 1443/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5689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Bcy;&amp;iecy;&amp;zcy;&amp;ocy;&amp;pcy;&amp;acy;&amp;scy;&amp;ncy;&amp;ocy;&amp;iecy; &amp;ocy;&amp;bcy;&amp;rcy;&amp;acy;&amp;shchcy;&amp;iecy;&amp;ncy;&amp;icy;&amp;iecy; &amp;scy; &amp;bcy;&amp;ycy;&amp;tcy;&amp;ocy;&amp;vcy;&amp;ycy;&amp;mcy;&amp;icy; &amp;ecy;&amp;lcy;&amp;iecy;&amp;kcy;&amp;tcy;&amp;rcy;&amp;ocy;&amp;pcy;&amp;rcy;&amp;icy;&amp;bcy;&amp;ocy;&amp;rcy;&amp;acy;&amp;mcy;&amp;i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004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ltTimes.ru - &amp;Icy;&amp;ncy;&amp;fcy;&amp;ocy;&amp;rcy;&amp;mcy;&amp;acy;&amp;tscy;&amp;icy;&amp;ocy;&amp;ncy;&amp;ncy;&amp;ycy;&amp;jcy; &amp;pcy;&amp;ocy;&amp;rcy;&amp;tcy;&amp;acy;&amp;lcy; &amp;Tcy;&amp;ocy;&amp;lcy;&amp;softcy;&amp;yacy;&amp;tcy;&amp;tcy;&amp;icy;. &amp;Ncy;&amp;ocy;&amp;vcy;&amp;ocy;&amp;scy;&amp;tcy;&amp;icy; &amp;Tcy;&amp;ocy;&amp;lcy;&amp;softcy;&amp;yacy;&amp;tcy;&amp;tcy;&amp;icy; &amp;Ncy;&amp;acy;&amp;ucy;&amp;chcy;&amp;icy;&amp;mcy; &amp;lcy;&amp;yucy;&amp;bcy;&amp;ocy;&amp;gcy;&amp;ocy; &amp;Pcy;&amp;rcy;&amp;ocy;&amp;fcy;&amp;icy;&amp;lcy;&amp;acy;&amp;kcy;&amp;tcy;&amp;icy;&amp;kcy;&amp;acy; &amp;pcy;&amp;ocy;&amp;zhcy;&amp;acy;&amp;rcy;&amp;ocy;&amp;vcy; &amp;pcy;&amp;ocy; &amp;pcy;&amp;rcy;&amp;icy;&amp;chcy;&amp;icy;&amp;ncy;&amp;acy;&amp;mcy; &amp;ncy;&amp;iecy;&amp;ocy;&amp;scy;&amp;tcy;&amp;ocy;&amp;rcy;&amp;ocy;&amp;zhcy;&amp;ncy;&amp;ocy;&amp;gcy;&amp;ocy; &amp;ocy;&amp;bcy;&amp;r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4392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311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Внеклассное мероприятие для учащихся 1-4 классов на тему : «Профилактика бытовых пожаров.Правила поведения» </vt:lpstr>
      <vt:lpstr>Слайд 2</vt:lpstr>
      <vt:lpstr>Загадка</vt:lpstr>
      <vt:lpstr>Историческая справка</vt:lpstr>
      <vt:lpstr>Причины пожаров</vt:lpstr>
      <vt:lpstr> </vt:lpstr>
      <vt:lpstr>Слайд 7</vt:lpstr>
      <vt:lpstr>Слайд 8</vt:lpstr>
      <vt:lpstr>Слайд 9</vt:lpstr>
      <vt:lpstr>Памятка</vt:lpstr>
      <vt:lpstr>Знает каждый гражданин пожарный номер-»01»</vt:lpstr>
      <vt:lpstr>Слайд 12</vt:lpstr>
      <vt:lpstr>Слайд 13</vt:lpstr>
      <vt:lpstr>Продолжи пословицу</vt:lpstr>
      <vt:lpstr>Конкурс «Самый быстрый»</vt:lpstr>
      <vt:lpstr>Буклет на память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на тему : «Профилактика бытовых пожаров. Правила поведения» </dc:title>
  <dc:creator>Илья</dc:creator>
  <cp:lastModifiedBy>Владелец</cp:lastModifiedBy>
  <cp:revision>12</cp:revision>
  <dcterms:created xsi:type="dcterms:W3CDTF">2014-12-03T17:08:33Z</dcterms:created>
  <dcterms:modified xsi:type="dcterms:W3CDTF">2015-05-07T10:45:26Z</dcterms:modified>
</cp:coreProperties>
</file>