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D983A-9781-490A-96D1-E9698B643AD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D1987-F6CF-4D51-ABDD-67B07C3C5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1987-F6CF-4D51-ABDD-67B07C3C5E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специальных костюмах и масках достают рамки с мёдом из ульев</a:t>
            </a:r>
            <a:endParaRPr lang="ru-RU" dirty="0"/>
          </a:p>
        </p:txBody>
      </p:sp>
      <p:pic>
        <p:nvPicPr>
          <p:cNvPr id="2050" name="Picture 2" descr="C:\Users\Вика\Pictures\2012-08-08 Лето\Лето 0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67740" y="1701324"/>
            <a:ext cx="6217920" cy="4663440"/>
          </a:xfrm>
          <a:prstGeom prst="rect">
            <a:avLst/>
          </a:prstGeom>
          <a:noFill/>
        </p:spPr>
      </p:pic>
    </p:spTree>
  </p:cSld>
  <p:clrMapOvr>
    <a:masterClrMapping/>
  </p:clrMapOvr>
  <p:transition advTm="17129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Специальным ножом вскрывают рамки</a:t>
            </a:r>
            <a:endParaRPr lang="ru-RU" dirty="0"/>
          </a:p>
        </p:txBody>
      </p:sp>
      <p:pic>
        <p:nvPicPr>
          <p:cNvPr id="5122" name="Picture 2" descr="C:\Users\Вика\Pictures\2012-08-08 Лето\Лето 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7740" y="1701324"/>
            <a:ext cx="6217920" cy="4663440"/>
          </a:xfrm>
          <a:prstGeom prst="rect">
            <a:avLst/>
          </a:prstGeom>
          <a:noFill/>
        </p:spPr>
      </p:pic>
    </p:spTree>
  </p:cSld>
  <p:clrMapOvr>
    <a:masterClrMapping/>
  </p:clrMapOvr>
  <p:transition advTm="10109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того, как рамки вскрыты, их отправляют в медогонку</a:t>
            </a:r>
            <a:endParaRPr lang="ru-RU" dirty="0"/>
          </a:p>
        </p:txBody>
      </p:sp>
      <p:pic>
        <p:nvPicPr>
          <p:cNvPr id="6146" name="Picture 2" descr="C:\Users\Вика\Pictures\2012-08-08 Лето\Лето 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7740" y="1701324"/>
            <a:ext cx="6217920" cy="4663440"/>
          </a:xfrm>
          <a:prstGeom prst="rect">
            <a:avLst/>
          </a:prstGeom>
          <a:noFill/>
        </p:spPr>
      </p:pic>
    </p:spTree>
  </p:cSld>
  <p:clrMapOvr>
    <a:masterClrMapping/>
  </p:clrMapOvr>
  <p:transition advTm="16177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каждой пчелы свой собственный улей</a:t>
            </a:r>
            <a:endParaRPr lang="ru-RU" dirty="0"/>
          </a:p>
        </p:txBody>
      </p:sp>
      <p:pic>
        <p:nvPicPr>
          <p:cNvPr id="7170" name="Picture 2" descr="C:\Users\Вика\Pictures\2012-08-08 Лето\Лето 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7740" y="1701324"/>
            <a:ext cx="6217920" cy="46634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7487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33</Words>
  <Application>Microsoft Office PowerPoint</Application>
  <PresentationFormat>Экран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В специальных костюмах и масках достают рамки с мёдом из ульев</vt:lpstr>
      <vt:lpstr>Специальным ножом вскрывают рамки</vt:lpstr>
      <vt:lpstr>После того, как рамки вскрыты, их отправляют в медогонку</vt:lpstr>
      <vt:lpstr>У каждой пчелы свой собственный улей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 живут пчёлы</dc:title>
  <dc:creator>Вика</dc:creator>
  <cp:lastModifiedBy>Вика</cp:lastModifiedBy>
  <cp:revision>13</cp:revision>
  <dcterms:created xsi:type="dcterms:W3CDTF">2015-02-04T17:14:37Z</dcterms:created>
  <dcterms:modified xsi:type="dcterms:W3CDTF">2015-12-06T14:00:24Z</dcterms:modified>
</cp:coreProperties>
</file>