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93" r:id="rId5"/>
    <p:sldId id="261" r:id="rId6"/>
    <p:sldId id="278" r:id="rId7"/>
    <p:sldId id="269" r:id="rId8"/>
    <p:sldId id="266" r:id="rId9"/>
    <p:sldId id="270" r:id="rId10"/>
    <p:sldId id="273" r:id="rId11"/>
    <p:sldId id="280" r:id="rId12"/>
    <p:sldId id="274" r:id="rId13"/>
    <p:sldId id="275" r:id="rId14"/>
    <p:sldId id="281" r:id="rId15"/>
    <p:sldId id="276" r:id="rId16"/>
    <p:sldId id="277" r:id="rId17"/>
    <p:sldId id="282" r:id="rId18"/>
    <p:sldId id="283" r:id="rId19"/>
    <p:sldId id="271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4735-4B97-4CB5-95E6-CE396FFAC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028F-2534-460E-AC4E-811975C7D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5265-83ED-4E82-AAF2-F3808F0E0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9EB2-81DA-4851-B466-26EB774B2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C19-F2CC-45C6-97C6-40FD3C26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6B97-9EAB-40FA-A4CA-F4F65A4F0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856A-9336-4CAF-AD7F-5801A1D0F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8972-5A8C-4868-824C-2B5A8D97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28D1-CD0A-41DC-9877-9E9347E32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79E2-D30B-414E-B5E4-C36F663D3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137F-CBCE-4A44-8040-5C38C2CC8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80A197A-6EB1-4934-BC5A-94FEB7C33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D4AF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ocuments%20and%20Settings\Rotor\&#1056;&#1072;&#1073;&#1086;&#1095;&#1080;&#1081;%20&#1089;&#1090;&#1086;&#1083;\&#1057;&#1077;&#1088;&#1075;&#1077;&#1081;%20&#1047;&#1072;&#1093;&#1072;&#1088;&#1086;&#1074;%20-%20&#1044;&#1086;&#1073;&#1088;&#1099;&#1077;%20&#1089;&#1082;&#1072;&#1079;&#1082;&#1080;%20&#1076;&#1077;&#1090;&#1089;&#1090;&#1074;&#1072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071547"/>
            <a:ext cx="8029604" cy="25289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Мой класс!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357688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Шайдурова Ирина Леонидовна</a:t>
            </a:r>
          </a:p>
          <a:p>
            <a:pPr eaLnBrk="1" hangingPunct="1"/>
            <a:r>
              <a:rPr lang="ru-RU" smtClean="0"/>
              <a:t>МАОУ СОШ №16  г. Пермь</a:t>
            </a:r>
          </a:p>
        </p:txBody>
      </p:sp>
      <p:pic>
        <p:nvPicPr>
          <p:cNvPr id="6" name="Сергей Захаров - Добрые сказки детств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10306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500188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Рисунки на асфальте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IMG67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143000"/>
            <a:ext cx="72453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foto small sity &amp; collect 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071563"/>
            <a:ext cx="746442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Мир вокруг нас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8" descr="чек 2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357313"/>
            <a:ext cx="6919912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чек 2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571625"/>
            <a:ext cx="67405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Наши проекты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026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571625"/>
            <a:ext cx="63293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DSC026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428750"/>
            <a:ext cx="36226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DSC026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7145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Минута славы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IMG68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285875"/>
            <a:ext cx="47990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IMG68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2071688"/>
            <a:ext cx="6069012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 нас в гостях кинологи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9" descr="Фото02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643063"/>
            <a:ext cx="65008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Играем в интеллектуальные игры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DSCN17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684338"/>
            <a:ext cx="7000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Встреча с серебряным призером  олимпиады в </a:t>
            </a:r>
            <a:r>
              <a:rPr lang="ru-RU" sz="4000" dirty="0"/>
              <a:t>Пекине </a:t>
            </a:r>
            <a:r>
              <a:rPr lang="ru-RU" sz="4000" dirty="0" smtClean="0"/>
              <a:t>2008 г. Татьяной </a:t>
            </a:r>
            <a:r>
              <a:rPr lang="ru-RU" sz="4000" dirty="0" err="1" smtClean="0"/>
              <a:t>Вешкуровой</a:t>
            </a:r>
            <a:endParaRPr lang="ru-RU" sz="40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SC066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14438"/>
            <a:ext cx="72628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Праздник птиц и зверей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масленица 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428750"/>
            <a:ext cx="55197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масленица 0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500188"/>
            <a:ext cx="479901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масленица 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3000375"/>
            <a:ext cx="48704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Провожаем Масленицу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7" descr="экскурсия кунгур 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285875"/>
            <a:ext cx="721518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Играем в КВН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1020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214438"/>
            <a:ext cx="61118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1020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643063"/>
            <a:ext cx="63103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Здравствуй школа!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0" descr="фотографии дачи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500188"/>
            <a:ext cx="6884987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 успешно учимся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P1030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37782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P1030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571625"/>
            <a:ext cx="32131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Весёлые старты</a:t>
            </a:r>
          </a:p>
        </p:txBody>
      </p:sp>
      <p:pic>
        <p:nvPicPr>
          <p:cNvPr id="8" name="Picture 4" descr="P10300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4071938"/>
            <a:ext cx="3421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Поход в лес</a:t>
            </a:r>
            <a:endParaRPr lang="ru-RU" dirty="0"/>
          </a:p>
        </p:txBody>
      </p:sp>
      <p:pic>
        <p:nvPicPr>
          <p:cNvPr id="5" name="Picture 7" descr="поход на природу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000125"/>
            <a:ext cx="664368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поход на природу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785938"/>
            <a:ext cx="689451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1040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57313"/>
            <a:ext cx="6858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Праздник Первый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деятельн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563688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Традиционный праздник «С днём рождения наш </a:t>
            </a:r>
            <a:r>
              <a:rPr lang="ru-RU" sz="4000" dirty="0" smtClean="0"/>
              <a:t>класс»</a:t>
            </a:r>
            <a:endParaRPr lang="ru-RU" sz="4000" dirty="0"/>
          </a:p>
        </p:txBody>
      </p:sp>
      <p:pic>
        <p:nvPicPr>
          <p:cNvPr id="5" name="Picture 6" descr="Изображение 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2286000"/>
            <a:ext cx="580548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Изображение 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473200"/>
            <a:ext cx="6929437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Традиционный праздник «С днём рождения наш класс»</a:t>
            </a:r>
            <a:endParaRPr lang="ru-RU" dirty="0"/>
          </a:p>
        </p:txBody>
      </p:sp>
      <p:sp>
        <p:nvSpPr>
          <p:cNvPr id="922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P10608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85750"/>
            <a:ext cx="72866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Прощай 2 класс</a:t>
            </a:r>
          </a:p>
        </p:txBody>
      </p:sp>
      <p:pic>
        <p:nvPicPr>
          <p:cNvPr id="6" name="Рисунок 5" descr="P10608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1428750"/>
            <a:ext cx="66182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Мир профессий</a:t>
            </a:r>
          </a:p>
        </p:txBody>
      </p:sp>
      <p:pic>
        <p:nvPicPr>
          <p:cNvPr id="6" name="Рисунок 5" descr="5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500188"/>
            <a:ext cx="65103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D9B3FF"/>
      </a:lt1>
      <a:dk2>
        <a:srgbClr val="D467A8"/>
      </a:dk2>
      <a:lt2>
        <a:srgbClr val="E29AC5"/>
      </a:lt2>
      <a:accent1>
        <a:srgbClr val="D467A8"/>
      </a:accent1>
      <a:accent2>
        <a:srgbClr val="D467A8"/>
      </a:accent2>
      <a:accent3>
        <a:srgbClr val="E29AC5"/>
      </a:accent3>
      <a:accent4>
        <a:srgbClr val="E29AC5"/>
      </a:accent4>
      <a:accent5>
        <a:srgbClr val="D467A8"/>
      </a:accent5>
      <a:accent6>
        <a:srgbClr val="D467A8"/>
      </a:accent6>
      <a:hlink>
        <a:srgbClr val="E29AC5"/>
      </a:hlink>
      <a:folHlink>
        <a:srgbClr val="B367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725</TotalTime>
  <Words>89</Words>
  <Application>Microsoft Office PowerPoint</Application>
  <PresentationFormat>Экран (4:3)</PresentationFormat>
  <Paragraphs>22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Мой класс!</vt:lpstr>
      <vt:lpstr>Здравствуй школа!</vt:lpstr>
      <vt:lpstr>Весёлые старты</vt:lpstr>
      <vt:lpstr>Поход в лес</vt:lpstr>
      <vt:lpstr>Праздник Первый </vt:lpstr>
      <vt:lpstr>Традиционный праздник «С днём рождения наш класс»</vt:lpstr>
      <vt:lpstr>Традиционный праздник «С днём рождения наш класс»</vt:lpstr>
      <vt:lpstr>Прощай 2 класс</vt:lpstr>
      <vt:lpstr>Мир профессий</vt:lpstr>
      <vt:lpstr>Рисунки на асфальте</vt:lpstr>
      <vt:lpstr>Мир вокруг нас</vt:lpstr>
      <vt:lpstr>Наши проекты</vt:lpstr>
      <vt:lpstr>Минута славы</vt:lpstr>
      <vt:lpstr>У нас в гостях кинологи</vt:lpstr>
      <vt:lpstr>Играем в интеллектуальные игры</vt:lpstr>
      <vt:lpstr>Встреча с серебряным призером  олимпиады в Пекине 2008 г. Татьяной Вешкуровой</vt:lpstr>
      <vt:lpstr>Праздник птиц и зверей</vt:lpstr>
      <vt:lpstr>Провожаем Масленицу</vt:lpstr>
      <vt:lpstr>Играем в КВН</vt:lpstr>
      <vt:lpstr>И успешно учимся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Rotor</cp:lastModifiedBy>
  <cp:revision>49</cp:revision>
  <dcterms:created xsi:type="dcterms:W3CDTF">2012-04-28T13:10:05Z</dcterms:created>
  <dcterms:modified xsi:type="dcterms:W3CDTF">2012-05-03T08:40:07Z</dcterms:modified>
</cp:coreProperties>
</file>