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E2A52-18CA-4FF1-9162-0FACE7D192A1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6347A-BD51-4629-824E-3C74BEF5181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E2A52-18CA-4FF1-9162-0FACE7D192A1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347A-BD51-4629-824E-3C74BEF518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E2A52-18CA-4FF1-9162-0FACE7D192A1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347A-BD51-4629-824E-3C74BEF518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E2A52-18CA-4FF1-9162-0FACE7D192A1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347A-BD51-4629-824E-3C74BEF518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E2A52-18CA-4FF1-9162-0FACE7D192A1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347A-BD51-4629-824E-3C74BEF5181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E2A52-18CA-4FF1-9162-0FACE7D192A1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347A-BD51-4629-824E-3C74BEF5181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E2A52-18CA-4FF1-9162-0FACE7D192A1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347A-BD51-4629-824E-3C74BEF5181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E2A52-18CA-4FF1-9162-0FACE7D192A1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347A-BD51-4629-824E-3C74BEF518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E2A52-18CA-4FF1-9162-0FACE7D192A1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347A-BD51-4629-824E-3C74BEF518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E2A52-18CA-4FF1-9162-0FACE7D192A1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347A-BD51-4629-824E-3C74BEF518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E2A52-18CA-4FF1-9162-0FACE7D192A1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347A-BD51-4629-824E-3C74BEF518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67E2A52-18CA-4FF1-9162-0FACE7D192A1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236347A-BD51-4629-824E-3C74BEF5181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1%83%D1%82%D1%83%D0%B7%D0%BE%D0%B2,_%D0%9C%D0%B8%D1%85%D0%B0%D0%B8%D0%BB_%D0%98%D0%BB%D0%BB%D0%B0%D1%80%D0%B8%D0%BE%D0%BD%D0%BE%D0%B2%D0%B8%D1%87" TargetMode="External"/><Relationship Id="rId2" Type="http://schemas.openxmlformats.org/officeDocument/2006/relationships/hyperlink" Target="http://fb.ru/article/164929/geroi-otechestva---nashi-zemlyak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93%D0%B5%D1%80%D0%BE%D0%B9_%D0%A0%D0%BE%D1%81%D1%81%D0%B8%D0%B9%D1%81%D0%BA%D0%BE%D0%B9_%D0%A4%D0%B5%D0%B4%D0%B5%D1%80%D0%B0%D1%86%D0%B8%D0%B8" TargetMode="External"/><Relationship Id="rId4" Type="http://schemas.openxmlformats.org/officeDocument/2006/relationships/hyperlink" Target="http://100.histrf.ru/commanders/zhukov-georgiy-konstantinovich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179439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День Героев Отечества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Выполнила: Шадрина Н.Н.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МАОУ СОШ №67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г. Екатеринбург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17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Герои нашего времени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 err="1">
                <a:solidFill>
                  <a:srgbClr val="0070C0"/>
                </a:solidFill>
              </a:rPr>
              <a:t>Геро́й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Росси́йской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Федера́ции</a:t>
            </a:r>
            <a:r>
              <a:rPr lang="ru-RU" dirty="0">
                <a:solidFill>
                  <a:srgbClr val="0070C0"/>
                </a:solidFill>
              </a:rPr>
              <a:t> — государственная награда Российской Федерации — высшее звание, присваиваемое за заслуги перед государством и народом, связанные с совершением геройского подвига.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70C0"/>
                </a:solidFill>
              </a:rPr>
              <a:t>Герою Российской Федерации вручается знак особого отличия — медаль «Золотая Звезда».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70C0"/>
                </a:solidFill>
              </a:rPr>
              <a:t>Звание было учреждено  20 марта 1992 года и введено в действие в тот же день согласно постановлению Верховного Совета Российской Федерации. Звание Героя </a:t>
            </a:r>
            <a:endParaRPr lang="ru-RU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70C0"/>
                </a:solidFill>
              </a:rPr>
              <a:t>Российской </a:t>
            </a:r>
            <a:r>
              <a:rPr lang="ru-RU" dirty="0">
                <a:solidFill>
                  <a:srgbClr val="0070C0"/>
                </a:solidFill>
              </a:rPr>
              <a:t>Федерации </a:t>
            </a:r>
            <a:endParaRPr lang="ru-RU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70C0"/>
                </a:solidFill>
              </a:rPr>
              <a:t>присваивается</a:t>
            </a:r>
            <a:r>
              <a:rPr lang="ru-RU" dirty="0">
                <a:solidFill>
                  <a:srgbClr val="0070C0"/>
                </a:solidFill>
              </a:rPr>
              <a:t> </a:t>
            </a:r>
            <a:endParaRPr lang="ru-RU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70C0"/>
                </a:solidFill>
              </a:rPr>
              <a:t>Президентом </a:t>
            </a:r>
            <a:r>
              <a:rPr lang="ru-RU" dirty="0">
                <a:solidFill>
                  <a:srgbClr val="0070C0"/>
                </a:solidFill>
              </a:rPr>
              <a:t>Российской </a:t>
            </a:r>
            <a:endParaRPr lang="ru-RU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70C0"/>
                </a:solidFill>
              </a:rPr>
              <a:t>Федерации</a:t>
            </a:r>
            <a:r>
              <a:rPr lang="ru-RU" dirty="0">
                <a:solidFill>
                  <a:srgbClr val="0070C0"/>
                </a:solidFill>
              </a:rPr>
              <a:t> </a:t>
            </a:r>
            <a:r>
              <a:rPr lang="ru-RU" dirty="0" smtClean="0">
                <a:solidFill>
                  <a:srgbClr val="0070C0"/>
                </a:solidFill>
              </a:rPr>
              <a:t>единожды.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4509120"/>
            <a:ext cx="1156456" cy="215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07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9552" y="1694232"/>
            <a:ext cx="2394181" cy="338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4293096"/>
            <a:ext cx="316835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620688"/>
            <a:ext cx="2364688" cy="307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200832"/>
            <a:ext cx="2016224" cy="280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82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http://fb.ru/article/164929/geroi-otechestva---</a:t>
            </a:r>
            <a:r>
              <a:rPr lang="en-US" dirty="0" smtClean="0">
                <a:hlinkClick r:id="rId2"/>
              </a:rPr>
              <a:t>nashi-zemlyaki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https://ru.wikipedia.org/wiki/%D0%9A%D1%83%D1%82%D1%83%D0%B7%D0%BE%D0%B2,_%D0%9C%D0%B8%D1%85%D0%B0%D0%B8%D0%BB_%</a:t>
            </a:r>
            <a:r>
              <a:rPr lang="en-US" dirty="0" smtClean="0">
                <a:hlinkClick r:id="rId3"/>
              </a:rPr>
              <a:t>D0%98%D0%BB%D0%BB%D0%B0%D1%80%D0%B8%D0%BE%D0%BD%D0%BE%D0%B2%D0%B8%D1%87</a:t>
            </a:r>
            <a:endParaRPr lang="ru-RU" dirty="0" smtClean="0"/>
          </a:p>
          <a:p>
            <a:r>
              <a:rPr lang="en-US" dirty="0">
                <a:hlinkClick r:id="rId4"/>
              </a:rPr>
              <a:t>http://100.histrf.ru/commanders/zhukov-georgiy-konstantinovich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r>
              <a:rPr lang="en-US" dirty="0">
                <a:hlinkClick r:id="rId5"/>
              </a:rPr>
              <a:t>https://ru.wikipedia.org/wiki/%D0%93%D0%B5%D1%80%D0%BE%D0%B9_%D0%A0%D0%BE%D1%81%D1%81%D0%B8%D0%B9%D1%81%D0%BA%D0%BE%D0%B9_%</a:t>
            </a:r>
            <a:r>
              <a:rPr lang="en-US" dirty="0" smtClean="0">
                <a:hlinkClick r:id="rId5"/>
              </a:rPr>
              <a:t>D0%A4%D0%B5%D0%B4%D0%B5%D1%80%D0%B0%D1%86%D0%B8%D0%B8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163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60020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9 декабря- День </a:t>
            </a:r>
            <a:r>
              <a:rPr lang="ru-RU" b="1" i="1" dirty="0">
                <a:solidFill>
                  <a:srgbClr val="C00000"/>
                </a:solidFill>
              </a:rPr>
              <a:t>Г</a:t>
            </a:r>
            <a:r>
              <a:rPr lang="ru-RU" b="1" i="1" dirty="0" smtClean="0">
                <a:solidFill>
                  <a:srgbClr val="C00000"/>
                </a:solidFill>
              </a:rPr>
              <a:t>ероев </a:t>
            </a:r>
            <a:r>
              <a:rPr lang="ru-RU" b="1" i="1" dirty="0">
                <a:solidFill>
                  <a:srgbClr val="C00000"/>
                </a:solidFill>
              </a:rPr>
              <a:t>О</a:t>
            </a:r>
            <a:r>
              <a:rPr lang="ru-RU" b="1" i="1" dirty="0" smtClean="0">
                <a:solidFill>
                  <a:srgbClr val="C00000"/>
                </a:solidFill>
              </a:rPr>
              <a:t>течества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</a:rPr>
              <a:t>9 декабря Согласно Федеральному закону Российской Федерации № 22 от 28 февраля 2007 года «О внесении изменения в статью 1-1 Федерального закона «О днях воинской славы и памятных датах России» внесено дополнение о том, что «В Российской Федерации устанавливаются следующие памятные даты России: 9 декабря — День Героев Отечества 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98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68152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Кто такие герои?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70C0"/>
                </a:solidFill>
              </a:rPr>
              <a:t>Герой </a:t>
            </a:r>
            <a:r>
              <a:rPr lang="ru-RU" dirty="0">
                <a:solidFill>
                  <a:srgbClr val="0070C0"/>
                </a:solidFill>
              </a:rPr>
              <a:t>— это человек, совершивший или совершающий благородные поступки, связанные с риском для его жизни. “Существуют ли герои в сегодняшней России</a:t>
            </a:r>
            <a:r>
              <a:rPr lang="ru-RU" dirty="0" smtClean="0">
                <a:solidFill>
                  <a:srgbClr val="0070C0"/>
                </a:solidFill>
              </a:rPr>
              <a:t>?” Герои </a:t>
            </a:r>
            <a:r>
              <a:rPr lang="ru-RU" dirty="0">
                <a:solidFill>
                  <a:srgbClr val="0070C0"/>
                </a:solidFill>
              </a:rPr>
              <a:t>существуют везде, где </a:t>
            </a:r>
            <a:r>
              <a:rPr lang="ru-RU" dirty="0" smtClean="0">
                <a:solidFill>
                  <a:srgbClr val="0070C0"/>
                </a:solidFill>
              </a:rPr>
              <a:t>есть человек.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4" name="Picture 2" descr="http://www.mega-art08.com/Geroi_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501008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08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История праздника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70C0"/>
                </a:solidFill>
              </a:rPr>
              <a:t>В 2007 праздник Героев Отечества был лишь восстановлен. </a:t>
            </a:r>
            <a:endParaRPr lang="ru-RU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493957"/>
            <a:ext cx="5976664" cy="406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29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08513"/>
            <a:ext cx="8229600" cy="3317649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9 декабря 1769 года императрица Екатерина Вторая утвердила новую государственную награду. Ею стал Орден Святого Георгия Победоносца. Этим орденом награждались только люди, которые проявили исключительную отвагу и доблесть на боевых фронтах. </a:t>
            </a:r>
          </a:p>
          <a:p>
            <a:r>
              <a:rPr lang="ru-RU" dirty="0">
                <a:solidFill>
                  <a:srgbClr val="0070C0"/>
                </a:solidFill>
              </a:rPr>
              <a:t>9 декабря 1917 года в России </a:t>
            </a:r>
            <a:r>
              <a:rPr lang="ru-RU" dirty="0" smtClean="0">
                <a:solidFill>
                  <a:srgbClr val="0070C0"/>
                </a:solidFill>
              </a:rPr>
              <a:t>начали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отмечать праздник Георгиевских </a:t>
            </a:r>
            <a:endParaRPr lang="ru-RU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кавалеров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ru-RU" dirty="0" smtClean="0">
                <a:solidFill>
                  <a:srgbClr val="0070C0"/>
                </a:solidFill>
              </a:rPr>
              <a:t>Однако </a:t>
            </a:r>
            <a:r>
              <a:rPr lang="ru-RU" dirty="0">
                <a:solidFill>
                  <a:srgbClr val="0070C0"/>
                </a:solidFill>
              </a:rPr>
              <a:t>после Великой </a:t>
            </a:r>
            <a:endParaRPr lang="ru-RU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Октябрьской революции </a:t>
            </a:r>
            <a:r>
              <a:rPr lang="ru-RU" dirty="0">
                <a:solidFill>
                  <a:srgbClr val="0070C0"/>
                </a:solidFill>
              </a:rPr>
              <a:t>это </a:t>
            </a:r>
            <a:r>
              <a:rPr lang="ru-RU" dirty="0" smtClean="0">
                <a:solidFill>
                  <a:srgbClr val="0070C0"/>
                </a:solidFill>
              </a:rPr>
              <a:t>торжество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было </a:t>
            </a:r>
            <a:r>
              <a:rPr lang="ru-RU" dirty="0" smtClean="0">
                <a:solidFill>
                  <a:srgbClr val="0070C0"/>
                </a:solidFill>
              </a:rPr>
              <a:t>убрано вовсе</a:t>
            </a:r>
            <a:r>
              <a:rPr lang="ru-RU" dirty="0">
                <a:solidFill>
                  <a:srgbClr val="0070C0"/>
                </a:solidFill>
              </a:rPr>
              <a:t>. </a:t>
            </a: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4581128"/>
            <a:ext cx="191991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95130"/>
            <a:ext cx="3193669" cy="239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40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Герои Отечества: прошлое и настоящее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39248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70C0"/>
                </a:solidFill>
              </a:rPr>
              <a:t>Герои Отечества – наши земляки. Однако не каждый россиянин может быть удостоен чести получить эту престижную на сегодняшний день награду. Наиболее частые «лауреаты» этого праздника – </a:t>
            </a:r>
            <a:r>
              <a:rPr lang="ru-RU" dirty="0" smtClean="0">
                <a:solidFill>
                  <a:srgbClr val="0070C0"/>
                </a:solidFill>
              </a:rPr>
              <a:t>старшие </a:t>
            </a:r>
            <a:r>
              <a:rPr lang="ru-RU" dirty="0">
                <a:solidFill>
                  <a:srgbClr val="0070C0"/>
                </a:solidFill>
              </a:rPr>
              <a:t>и младшие офицеры. </a:t>
            </a:r>
            <a:endParaRPr lang="ru-RU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9 </a:t>
            </a:r>
            <a:r>
              <a:rPr lang="ru-RU" dirty="0">
                <a:solidFill>
                  <a:srgbClr val="0070C0"/>
                </a:solidFill>
              </a:rPr>
              <a:t>декабря чествуют Героев </a:t>
            </a:r>
            <a:endParaRPr lang="ru-RU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Советского </a:t>
            </a:r>
            <a:r>
              <a:rPr lang="ru-RU" dirty="0">
                <a:solidFill>
                  <a:srgbClr val="0070C0"/>
                </a:solidFill>
              </a:rPr>
              <a:t>Союза, Героев </a:t>
            </a:r>
            <a:endParaRPr lang="ru-RU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Российской </a:t>
            </a:r>
            <a:r>
              <a:rPr lang="ru-RU" dirty="0">
                <a:solidFill>
                  <a:srgbClr val="0070C0"/>
                </a:solidFill>
              </a:rPr>
              <a:t>Федерации, </a:t>
            </a:r>
            <a:endParaRPr lang="ru-RU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кавалеров </a:t>
            </a:r>
            <a:r>
              <a:rPr lang="ru-RU" dirty="0">
                <a:solidFill>
                  <a:srgbClr val="0070C0"/>
                </a:solidFill>
              </a:rPr>
              <a:t>ордена Святого </a:t>
            </a:r>
            <a:endParaRPr lang="ru-RU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Георгия </a:t>
            </a:r>
            <a:r>
              <a:rPr lang="ru-RU" dirty="0">
                <a:solidFill>
                  <a:srgbClr val="0070C0"/>
                </a:solidFill>
              </a:rPr>
              <a:t>и ордена Славы.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789040"/>
            <a:ext cx="273630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2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М.И. Кутузов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rgbClr val="0070C0"/>
                </a:solidFill>
              </a:rPr>
              <a:t>Михаи́л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Илларио́нович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Голени́щев-Куту́зов</a:t>
            </a:r>
            <a:r>
              <a:rPr lang="ru-RU" dirty="0">
                <a:solidFill>
                  <a:srgbClr val="0070C0"/>
                </a:solidFill>
              </a:rPr>
              <a:t> (с 1812 года </a:t>
            </a:r>
            <a:r>
              <a:rPr lang="ru-RU" i="1" dirty="0" err="1">
                <a:solidFill>
                  <a:srgbClr val="0070C0"/>
                </a:solidFill>
              </a:rPr>
              <a:t>светле́йший</a:t>
            </a:r>
            <a:r>
              <a:rPr lang="ru-RU" i="1" dirty="0">
                <a:solidFill>
                  <a:srgbClr val="0070C0"/>
                </a:solidFill>
              </a:rPr>
              <a:t> князь </a:t>
            </a:r>
            <a:r>
              <a:rPr lang="ru-RU" i="1" dirty="0" err="1">
                <a:solidFill>
                  <a:srgbClr val="0070C0"/>
                </a:solidFill>
              </a:rPr>
              <a:t>Голенищев-Кутузов-Смоле́нский</a:t>
            </a:r>
            <a:r>
              <a:rPr lang="ru-RU" dirty="0">
                <a:solidFill>
                  <a:srgbClr val="0070C0"/>
                </a:solidFill>
              </a:rPr>
              <a:t>; 1747—1813) — русский полководец</a:t>
            </a:r>
            <a:r>
              <a:rPr lang="ru-RU" dirty="0" smtClean="0">
                <a:solidFill>
                  <a:srgbClr val="0070C0"/>
                </a:solidFill>
              </a:rPr>
              <a:t>, генерал-фельдмаршал</a:t>
            </a:r>
            <a:r>
              <a:rPr lang="ru-RU" dirty="0">
                <a:solidFill>
                  <a:srgbClr val="0070C0"/>
                </a:solidFill>
              </a:rPr>
              <a:t> из рода Голенищевых-Кутузовых, </a:t>
            </a:r>
            <a:r>
              <a:rPr lang="ru-RU" dirty="0" smtClean="0">
                <a:solidFill>
                  <a:srgbClr val="0070C0"/>
                </a:solidFill>
              </a:rPr>
              <a:t>главнокомандующий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русской армией во время </a:t>
            </a:r>
            <a:endParaRPr lang="ru-RU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Отечественной </a:t>
            </a:r>
            <a:r>
              <a:rPr lang="ru-RU" dirty="0">
                <a:solidFill>
                  <a:srgbClr val="0070C0"/>
                </a:solidFill>
              </a:rPr>
              <a:t>войны 1812 </a:t>
            </a:r>
            <a:endParaRPr lang="ru-RU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года</a:t>
            </a:r>
            <a:r>
              <a:rPr lang="ru-RU" dirty="0">
                <a:solidFill>
                  <a:srgbClr val="0070C0"/>
                </a:solidFill>
              </a:rPr>
              <a:t>. Первый полный </a:t>
            </a:r>
            <a:endParaRPr lang="ru-RU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кавалер</a:t>
            </a:r>
            <a:r>
              <a:rPr lang="ru-RU" dirty="0">
                <a:solidFill>
                  <a:srgbClr val="0070C0"/>
                </a:solidFill>
              </a:rPr>
              <a:t> ордена Святого </a:t>
            </a:r>
            <a:endParaRPr lang="ru-RU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Георгия</a:t>
            </a:r>
            <a:r>
              <a:rPr lang="ru-RU" dirty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645024"/>
            <a:ext cx="3528392" cy="282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32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Г.К. Жуков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3068960"/>
            <a:ext cx="2331164" cy="313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1988840"/>
            <a:ext cx="76328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ЖУКОВ ГЕОРГИЙ КОНСТАНТИНОВИЧ (1896-1974) - Четырежды Герой Советского Союза, кавалер двух орденов «Победа», множества других советских и иностранных орденов и медалей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Г.К</a:t>
            </a:r>
            <a:r>
              <a:rPr lang="ru-RU" dirty="0">
                <a:solidFill>
                  <a:srgbClr val="0070C0"/>
                </a:solidFill>
              </a:rPr>
              <a:t>. Жуков остался в истории как один из 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главных </a:t>
            </a:r>
            <a:r>
              <a:rPr lang="ru-RU" dirty="0">
                <a:solidFill>
                  <a:srgbClr val="0070C0"/>
                </a:solidFill>
              </a:rPr>
              <a:t>творцов Победы в Великой 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Отечественной </a:t>
            </a:r>
            <a:r>
              <a:rPr lang="ru-RU" dirty="0">
                <a:solidFill>
                  <a:srgbClr val="0070C0"/>
                </a:solidFill>
              </a:rPr>
              <a:t>войне.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513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C00000"/>
                </a:solidFill>
              </a:rPr>
              <a:t>В Великой Отечественной войне героями стали города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В Великой Отечественной войне героями стали не только люди но и города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Ленинград </a:t>
            </a:r>
            <a:r>
              <a:rPr lang="ru-RU" dirty="0">
                <a:solidFill>
                  <a:srgbClr val="0070C0"/>
                </a:solidFill>
              </a:rPr>
              <a:t>(ныне Санкт-Петербург) — с 1 мая </a:t>
            </a:r>
            <a:r>
              <a:rPr lang="ru-RU" dirty="0" smtClean="0">
                <a:solidFill>
                  <a:srgbClr val="0070C0"/>
                </a:solidFill>
              </a:rPr>
              <a:t>1945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Сталинград </a:t>
            </a:r>
            <a:r>
              <a:rPr lang="ru-RU" dirty="0">
                <a:solidFill>
                  <a:srgbClr val="0070C0"/>
                </a:solidFill>
              </a:rPr>
              <a:t>(ныне Волгоград) — с 1 мая </a:t>
            </a:r>
            <a:r>
              <a:rPr lang="ru-RU" dirty="0" smtClean="0">
                <a:solidFill>
                  <a:srgbClr val="0070C0"/>
                </a:solidFill>
              </a:rPr>
              <a:t>1945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Севастополь </a:t>
            </a:r>
            <a:r>
              <a:rPr lang="ru-RU" dirty="0">
                <a:solidFill>
                  <a:srgbClr val="0070C0"/>
                </a:solidFill>
              </a:rPr>
              <a:t>— с 1 мая </a:t>
            </a:r>
            <a:r>
              <a:rPr lang="ru-RU" dirty="0" smtClean="0">
                <a:solidFill>
                  <a:srgbClr val="0070C0"/>
                </a:solidFill>
              </a:rPr>
              <a:t>1945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Одесса </a:t>
            </a:r>
            <a:r>
              <a:rPr lang="ru-RU" dirty="0">
                <a:solidFill>
                  <a:srgbClr val="0070C0"/>
                </a:solidFill>
              </a:rPr>
              <a:t>— с 1 мая 1945Киев — с 8 мая </a:t>
            </a:r>
            <a:r>
              <a:rPr lang="ru-RU" dirty="0" smtClean="0">
                <a:solidFill>
                  <a:srgbClr val="0070C0"/>
                </a:solidFill>
              </a:rPr>
              <a:t>1965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Москва </a:t>
            </a:r>
            <a:r>
              <a:rPr lang="ru-RU" dirty="0">
                <a:solidFill>
                  <a:srgbClr val="0070C0"/>
                </a:solidFill>
              </a:rPr>
              <a:t>— с 8 мая </a:t>
            </a:r>
            <a:r>
              <a:rPr lang="ru-RU" dirty="0" smtClean="0">
                <a:solidFill>
                  <a:srgbClr val="0070C0"/>
                </a:solidFill>
              </a:rPr>
              <a:t>1965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Брестская </a:t>
            </a:r>
            <a:r>
              <a:rPr lang="ru-RU" dirty="0">
                <a:solidFill>
                  <a:srgbClr val="0070C0"/>
                </a:solidFill>
              </a:rPr>
              <a:t>крепость (Крепость-Герой) — с 8 мая </a:t>
            </a:r>
            <a:r>
              <a:rPr lang="ru-RU" dirty="0" smtClean="0">
                <a:solidFill>
                  <a:srgbClr val="0070C0"/>
                </a:solidFill>
              </a:rPr>
              <a:t>1965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Новороссийск </a:t>
            </a:r>
            <a:r>
              <a:rPr lang="ru-RU" dirty="0">
                <a:solidFill>
                  <a:srgbClr val="0070C0"/>
                </a:solidFill>
              </a:rPr>
              <a:t>— с 14 сентября </a:t>
            </a:r>
            <a:r>
              <a:rPr lang="ru-RU" dirty="0" smtClean="0">
                <a:solidFill>
                  <a:srgbClr val="0070C0"/>
                </a:solidFill>
              </a:rPr>
              <a:t>1973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Керчь </a:t>
            </a:r>
            <a:r>
              <a:rPr lang="ru-RU" dirty="0">
                <a:solidFill>
                  <a:srgbClr val="0070C0"/>
                </a:solidFill>
              </a:rPr>
              <a:t>— с 14 сентября </a:t>
            </a:r>
            <a:r>
              <a:rPr lang="ru-RU" dirty="0" smtClean="0">
                <a:solidFill>
                  <a:srgbClr val="0070C0"/>
                </a:solidFill>
              </a:rPr>
              <a:t>1973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Минск </a:t>
            </a:r>
            <a:r>
              <a:rPr lang="ru-RU" dirty="0">
                <a:solidFill>
                  <a:srgbClr val="0070C0"/>
                </a:solidFill>
              </a:rPr>
              <a:t>— с 26 июня 1974Тула — с 7 декабря </a:t>
            </a:r>
            <a:r>
              <a:rPr lang="ru-RU" dirty="0" smtClean="0">
                <a:solidFill>
                  <a:srgbClr val="0070C0"/>
                </a:solidFill>
              </a:rPr>
              <a:t>1976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Мурманск </a:t>
            </a:r>
            <a:r>
              <a:rPr lang="ru-RU" dirty="0">
                <a:solidFill>
                  <a:srgbClr val="0070C0"/>
                </a:solidFill>
              </a:rPr>
              <a:t>— с 6 мая </a:t>
            </a:r>
            <a:r>
              <a:rPr lang="ru-RU" dirty="0" smtClean="0">
                <a:solidFill>
                  <a:srgbClr val="0070C0"/>
                </a:solidFill>
              </a:rPr>
              <a:t>1985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Смоленск </a:t>
            </a:r>
            <a:r>
              <a:rPr lang="ru-RU" dirty="0">
                <a:solidFill>
                  <a:srgbClr val="0070C0"/>
                </a:solidFill>
              </a:rPr>
              <a:t>— с 6 мая 1985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63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130</TotalTime>
  <Words>414</Words>
  <Application>Microsoft Office PowerPoint</Application>
  <PresentationFormat>Экран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Исполнительная</vt:lpstr>
      <vt:lpstr>День Героев Отечества</vt:lpstr>
      <vt:lpstr>9 декабря- День Героев Отечества</vt:lpstr>
      <vt:lpstr>Кто такие герои?</vt:lpstr>
      <vt:lpstr>История праздника</vt:lpstr>
      <vt:lpstr>Презентация PowerPoint</vt:lpstr>
      <vt:lpstr>Герои Отечества: прошлое и настоящее</vt:lpstr>
      <vt:lpstr>М.И. Кутузов</vt:lpstr>
      <vt:lpstr>Г.К. Жуков</vt:lpstr>
      <vt:lpstr>В Великой Отечественной войне героями стали города</vt:lpstr>
      <vt:lpstr>Герои нашего времени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Героев Отечества</dc:title>
  <dc:creator>днс</dc:creator>
  <cp:lastModifiedBy>днс</cp:lastModifiedBy>
  <cp:revision>29</cp:revision>
  <dcterms:created xsi:type="dcterms:W3CDTF">2015-12-07T18:11:48Z</dcterms:created>
  <dcterms:modified xsi:type="dcterms:W3CDTF">2015-12-07T20:22:37Z</dcterms:modified>
</cp:coreProperties>
</file>