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851648" cy="1066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Диагностика воспитанности  учащихся.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Ольчику\1299996-0e44bd5abe6d446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572000"/>
            <a:ext cx="1514475" cy="1857375"/>
          </a:xfrm>
          <a:prstGeom prst="rect">
            <a:avLst/>
          </a:prstGeom>
          <a:noFill/>
        </p:spPr>
      </p:pic>
      <p:pic>
        <p:nvPicPr>
          <p:cNvPr id="1027" name="Picture 3" descr="D:\Ольчику\teacher_tossing_app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188595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705600" cy="762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Коллективистские чувства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00" y="1752600"/>
            <a:ext cx="6705600" cy="4572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Коллективизм выражается в активном, осмысленном участии в групповой деятельности, конструктивном общении, уважении личности другого человека, достижении совместных целей в процессе диалога, осознании своего места и роли в жизни общества, ответственности за свой выбор той или иной позиции в различных совместных делах, взаимоотношениях со сверстниками и другими людьми, активном участии в принятии важных стратегических решениях коллектива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482" name="Picture 2" descr="D:\Ольчику\7402339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"/>
            <a:ext cx="211455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Способность трудиться, заботиться о своем здоровье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1000" y="2057400"/>
            <a:ext cx="8458200" cy="4495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Трудолюбие проявляется в добросовестном труде, учебной деятельности, социально значимой деятельности, постижении основ экономики, экологии, права, культуры труда, способности выражать свои интересы, стремлении их реализовывать в индивидуальной и групповой работе, проявлять инициативу и творчество.</a:t>
            </a:r>
          </a:p>
          <a:p>
            <a:pPr lvl="0">
              <a:spcBef>
                <a:spcPct val="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Навыки здорового образа жизни тесным образом связаны с культурой жизнедеятельности личности, отношением к своему здоровью как ценности. Это предполагает активный образ жизни, соблюдение личной гигиены, соответствующее эмоциональное состояние, культуру питания и отдыха, отсутствие вредных зависимостей. Прослеживается динамика физического развития и осуществляется контроль за состоянием здоровья.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5867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Отношение к родным, готовность участвовать в семейных делах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00" y="2057400"/>
            <a:ext cx="7391400" cy="4800600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Отношение к близким (членам семьи) выражается в усвоении основ тендерной культуры, которая заключается в способности выполнять различные роли в семье, уважать интересы членов семьи, конструктивно преодолевать трудности во взаимоотношениях, вести диалог, понимать позицию другого, при необходимости брать на себя ту или иную ответственность, участвовать в принятии совместных решений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1506" name="Picture 2" descr="D:\Ольчику\foto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762000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6477000" cy="2057400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Таким образом, судить о воспитанности личности учащегося можно на основании уровней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сформированности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вышеперечисленных критериев оценки по соответствующим показателям.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D:\Ольчику\206417876300404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19431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D:\Ольчику\teacher_tossing_app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971800"/>
            <a:ext cx="2343150" cy="35147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" y="3505200"/>
            <a:ext cx="6477000" cy="3048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Оценка показателей уровня воспитанности учащихся может быть выражена следующими индикаторами: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Показатель не обнаружен.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Показатель недостаточно выражен.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Показатель выражен.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Показатель ярко выражен.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2514600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latin typeface="Monotype Corsiva" pitchFamily="66" charset="0"/>
              </a:rPr>
              <a:t>Воспитанность</a:t>
            </a:r>
            <a:r>
              <a:rPr lang="ru-RU" sz="3000" dirty="0" smtClean="0">
                <a:latin typeface="Monotype Corsiva" pitchFamily="66" charset="0"/>
              </a:rPr>
              <a:t> – интегративная личностная характеристика, представляющая собой систему убеждений, ценностей, личностных качеств и норм поведения, определяющая отношения человека к себе, другим людям, предметам и явлениям окружающего мира.</a:t>
            </a:r>
            <a:endParaRPr lang="ru-RU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D:\Ольчику\school-animation-penci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21336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3429000"/>
            <a:ext cx="6019800" cy="31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Воспитанность школьника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мера соответствия развитых социально-психологических образований в его личностной структуре той воспитательной модели, что определена, очерчена и описана в программе воспитания школьника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5391912"/>
          </a:xfrm>
        </p:spPr>
        <p:txBody>
          <a:bodyPr>
            <a:noAutofit/>
          </a:bodyPr>
          <a:lstStyle/>
          <a:p>
            <a:r>
              <a:rPr lang="ru-RU" sz="3100" b="1" i="1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Эффективность воспитания</a:t>
            </a:r>
            <a:r>
              <a:rPr lang="ru-RU" sz="3100" dirty="0" smtClean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соотношение достигнутых результатов заданного уровня качества к уровню затрат на обеспечение воспитательного процесса.</a:t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Эффективность воспитательного процесса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—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соотнесенность полученных результатов с целями и прошлыми достижениями в воспитательной практике.</a:t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Результативность воспитания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степень соответствия ожидаемых (нормативных, педагогических, субъективных) и полученных результатов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248400" cy="972312"/>
          </a:xfrm>
        </p:spPr>
        <p:txBody>
          <a:bodyPr>
            <a:normAutofit/>
          </a:bodyPr>
          <a:lstStyle/>
          <a:p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Диагностика воспитанности:</a:t>
            </a:r>
            <a:endParaRPr lang="ru-RU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D:\Ольчику\profesor-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2200275" cy="333375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62200" y="1752600"/>
            <a:ext cx="63245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Диагностика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особый вид познания, находящийся между научным знанием сущности и опознаванием единичного явления.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Диагностикой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называют процесс получения информации о состоянии наблюдаемого или изучаемого объекта с помощью совокупности методов, способов, приемов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33600" y="1447800"/>
            <a:ext cx="6705600" cy="51816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Процедура диагностики воспитанности предполагает следующую последовательность операций (действий):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постановка целей диагностики;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определение критериев, показателей воспитанности личности;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отбор методов, системы методов диагностики;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применение методов диагностики в процессе педагогического взаимодействия;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анализ результатов диагностики;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выделение уровней воспитанности детей;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· учет, фиксирование результатов диагностики.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5181600"/>
          </a:xfrm>
        </p:spPr>
        <p:txBody>
          <a:bodyPr>
            <a:noAutofit/>
          </a:bodyPr>
          <a:lstStyle/>
          <a:p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Процедура диагностики воспитанности предполагает следующую последовательность операций (действий):</a:t>
            </a: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постановка целей диагностики;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определение критериев, показателей воспитанности личности;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отбор методов, системы методов диагностики;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применение методов диагностики в процессе педагогического взаимодействия;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анализ результатов диагностики;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выделение уровней воспитанности детей;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· учет, фиксирование результатов диагностики.</a:t>
            </a:r>
            <a:endParaRPr lang="ru-RU" sz="31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371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Критерии воспитанности </a:t>
            </a:r>
            <a:r>
              <a:rPr lang="ru-RU" sz="2800" dirty="0" smtClean="0">
                <a:latin typeface="Monotype Corsiva" pitchFamily="66" charset="0"/>
              </a:rPr>
              <a:t>– это теоретически разработанные показатели уровня </a:t>
            </a:r>
            <a:r>
              <a:rPr lang="ru-RU" sz="2800" dirty="0" err="1" smtClean="0">
                <a:latin typeface="Monotype Corsiva" pitchFamily="66" charset="0"/>
              </a:rPr>
              <a:t>сформированности</a:t>
            </a:r>
            <a:r>
              <a:rPr lang="ru-RU" sz="2800" dirty="0" smtClean="0">
                <a:latin typeface="Monotype Corsiva" pitchFamily="66" charset="0"/>
              </a:rPr>
              <a:t> различных качеств личности (коллектива)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00" y="2438400"/>
            <a:ext cx="8534400" cy="3505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Критерии воспитанности 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 мировоззренческие взгляды;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проявление патриотических , гражданских позиций;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 нравственные чувства;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 коллективистские чувства;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 способность трудиться, заботиться о своём здоровье;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 отношение к родным, способность участвовать в  семейных делах.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838200"/>
            <a:ext cx="71628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Мировоззренческие взгляды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 descr="D:\Ольчику\79996258_4136529_ff22911610f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914400"/>
            <a:ext cx="2238375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133600"/>
            <a:ext cx="6172200" cy="3581400"/>
          </a:xfrm>
          <a:prstGeom prst="rect">
            <a:avLst/>
          </a:prstGeom>
        </p:spPr>
        <p:txBody>
          <a:bodyPr vert="horz" lIns="0" tIns="45720" rIns="0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Мировоззрение предполагает принятие идеологии российского государства, системы общечеловеческих ценностей, устойчивость взглядов, умение их отстаивать, проявляя глубокое уважение к правам и свободам других людей.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4800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Проявление патриотических, гражданских позиций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267200"/>
            <a:ext cx="8153400" cy="2209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Патриотизм и гражданственность отражают уровень гражданского сознания, уважение Конституции Российской федерации, чувство любви и гордости за Родину, готовность ее защищать и содействовать ее социально-экономическому и культурному процветанию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8434" name="Picture 2" descr="D:\Ольчику\78399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50" y="914400"/>
            <a:ext cx="19431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D:\Ольчику\766199_waptur.r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188595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D:\Ольчику\0b15667ee8dae4aecea10dd8c9979138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09800"/>
            <a:ext cx="2590799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257800" cy="7802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Нравственные чувства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00" y="1981200"/>
            <a:ext cx="6934200" cy="4495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Нравственность является проявлением гуманного отношения к окружающему миру, в котором есть место не только сильным, но и незащищенным. Среди них могут быть пожилые люди, младшие по возрасту, родные и близкие и др., а также система других измерений, существующих рядом или вместе с нами (например, экологическая среда, любимые животные и т. п.). Нравственность характеризуется проявлением у подрастающей личности таких гуманных качеств, как жизнелюбие, человеколюбие, совестливость, милосердие, порядочность, уважение к другим и т. д. Нравственность способствует </a:t>
            </a:r>
            <a:r>
              <a:rPr lang="ru-RU" sz="2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саморегуляции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поведения, проявлению названных качеств в различных жизненных ситуациях, условиях социума.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9458" name="Picture 2" descr="D:\Ольчику\3455270-951c9a417cfaae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554</Words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Диагностика воспитанности  учащихся.</vt:lpstr>
      <vt:lpstr>Воспитанность – интегративная личностная характеристика, представляющая собой систему убеждений, ценностей, личностных качеств и норм поведения, определяющая отношения человека к себе, другим людям, предметам и явлениям окружающего мира.</vt:lpstr>
      <vt:lpstr>Эффективность воспитания – соотношение достигнутых результатов заданного уровня качества к уровню затрат на обеспечение воспитательного процесса. Эффективность воспитательного процесса — это соотнесенность полученных результатов с целями и прошлыми достижениями в воспитательной практике. Результативность воспитания – степень соответствия ожидаемых (нормативных, педагогических, субъективных) и полученных результатов</vt:lpstr>
      <vt:lpstr>Диагностика воспитанности:</vt:lpstr>
      <vt:lpstr>Процедура диагностики воспитанности предполагает следующую последовательность операций (действий): · постановка целей диагностики; · определение критериев, показателей воспитанности личности; · отбор методов, системы методов диагностики; · применение методов диагностики в процессе педагогического взаимодействия; · анализ результатов диагностики; · выделение уровней воспитанности детей; · учет, фиксирование результатов диагностики.</vt:lpstr>
      <vt:lpstr>Критерии воспитанности – это теоретически разработанные показатели уровня сформированности различных качеств личности (коллектива)</vt:lpstr>
      <vt:lpstr>Мировоззренческие взгляды</vt:lpstr>
      <vt:lpstr>Проявление патриотических, гражданских позиций</vt:lpstr>
      <vt:lpstr>Нравственные чувства</vt:lpstr>
      <vt:lpstr>Коллективистские чувства</vt:lpstr>
      <vt:lpstr>Способность трудиться, заботиться о своем здоровье</vt:lpstr>
      <vt:lpstr>Отношение к родным, готовность участвовать в семейных делах</vt:lpstr>
      <vt:lpstr>Таким образом, судить о воспитанности личности учащегося можно на основании уровней сформированности вышеперечисленных критериев оценки по соответствующим показателям.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воспитанности детей.</dc:title>
  <dc:creator>Комиссаров</dc:creator>
  <cp:lastModifiedBy>1</cp:lastModifiedBy>
  <cp:revision>21</cp:revision>
  <dcterms:created xsi:type="dcterms:W3CDTF">2015-04-15T05:21:09Z</dcterms:created>
  <dcterms:modified xsi:type="dcterms:W3CDTF">2015-08-23T11:19:27Z</dcterms:modified>
</cp:coreProperties>
</file>