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0" r:id="rId3"/>
    <p:sldId id="267" r:id="rId4"/>
    <p:sldId id="273" r:id="rId5"/>
    <p:sldId id="259" r:id="rId6"/>
    <p:sldId id="261" r:id="rId7"/>
    <p:sldId id="262" r:id="rId8"/>
    <p:sldId id="263" r:id="rId9"/>
    <p:sldId id="265" r:id="rId10"/>
    <p:sldId id="266" r:id="rId11"/>
    <p:sldId id="257" r:id="rId12"/>
    <p:sldId id="272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 varScale="1">
        <p:scale>
          <a:sx n="62" d="100"/>
          <a:sy n="62" d="100"/>
        </p:scale>
        <p:origin x="-84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A9D3-82E1-45EB-8C3F-B8CFF3F3FED7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5E2E-DF41-4C36-BE32-DCDEA6ED7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A9D3-82E1-45EB-8C3F-B8CFF3F3FED7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5E2E-DF41-4C36-BE32-DCDEA6ED7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A9D3-82E1-45EB-8C3F-B8CFF3F3FED7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5E2E-DF41-4C36-BE32-DCDEA6ED7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A9D3-82E1-45EB-8C3F-B8CFF3F3FED7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5E2E-DF41-4C36-BE32-DCDEA6ED7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A9D3-82E1-45EB-8C3F-B8CFF3F3FED7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5E2E-DF41-4C36-BE32-DCDEA6ED7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A9D3-82E1-45EB-8C3F-B8CFF3F3FED7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5E2E-DF41-4C36-BE32-DCDEA6ED7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A9D3-82E1-45EB-8C3F-B8CFF3F3FED7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5E2E-DF41-4C36-BE32-DCDEA6ED7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A9D3-82E1-45EB-8C3F-B8CFF3F3FED7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5E2E-DF41-4C36-BE32-DCDEA6ED7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A9D3-82E1-45EB-8C3F-B8CFF3F3FED7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5E2E-DF41-4C36-BE32-DCDEA6ED7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A9D3-82E1-45EB-8C3F-B8CFF3F3FED7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5E2E-DF41-4C36-BE32-DCDEA6ED7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A9D3-82E1-45EB-8C3F-B8CFF3F3FED7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5E2E-DF41-4C36-BE32-DCDEA6ED7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BA9D3-82E1-45EB-8C3F-B8CFF3F3FED7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A5E2E-DF41-4C36-BE32-DCDEA6ED7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86;&#1083;&#1099;&#1073;&#1077;&#1083;&#1100;&#1085;&#1072;&#1103;%20&#1084;&#1077;&#1076;&#1074;&#1077;&#1076;&#1080;&#1094;&#1099;%20&#1080;&#1085;&#1089;&#1090;&#1088;&#1091;&#1084;&#1077;&#1085;&#1090;&#1072;&#1083;&#1082;&#1072;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358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 занятию по объёмному рисованию </a:t>
            </a:r>
          </a:p>
          <a:p>
            <a:pPr algn="ctr"/>
            <a:r>
              <a:rPr lang="ru-RU" sz="2800" b="1" i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«Иллюстрация </a:t>
            </a:r>
            <a:r>
              <a:rPr lang="ru-RU" sz="2800" b="1" i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 мультфильму «Умка</a:t>
            </a:r>
            <a:r>
              <a:rPr lang="ru-RU" sz="2800" b="1" i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воспитанников ГПД </a:t>
            </a:r>
          </a:p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 класса «Особый ребёнок»</a:t>
            </a:r>
            <a:endParaRPr lang="ru-RU" sz="2800" b="1" i="1" cap="al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4942" y="3571876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Жукова Г.И.,</a:t>
            </a:r>
          </a:p>
          <a:p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оспитатель ГБС(К)ОУ</a:t>
            </a:r>
          </a:p>
          <a:p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колы (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вида) № 46</a:t>
            </a:r>
          </a:p>
          <a:p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«Центр </a:t>
            </a:r>
            <a:r>
              <a:rPr lang="ru-RU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РиМ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Калининского района</a:t>
            </a:r>
          </a:p>
          <a:p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Санкт-Петербурга</a:t>
            </a:r>
            <a:endParaRPr lang="ru-RU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0"/>
            <a:ext cx="9937104" cy="6858000"/>
          </a:xfrm>
          <a:prstGeom prst="rect">
            <a:avLst/>
          </a:prstGeom>
        </p:spPr>
      </p:pic>
    </p:spTree>
  </p:cSld>
  <p:clrMapOvr>
    <a:masterClrMapping/>
  </p:clrMapOvr>
  <p:transition advTm="850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4717" y="0"/>
            <a:ext cx="10293432" cy="6858000"/>
          </a:xfrm>
          <a:prstGeom prst="rect">
            <a:avLst/>
          </a:prstGeom>
        </p:spPr>
      </p:pic>
    </p:spTree>
  </p:cSld>
  <p:clrMapOvr>
    <a:masterClrMapping/>
  </p:clrMapOvr>
  <p:transition advTm="881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 без фон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700808"/>
            <a:ext cx="5400600" cy="54369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2" y="3501008"/>
            <a:ext cx="8208912" cy="107721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Georgia" pitchFamily="18" charset="0"/>
              </a:rPr>
              <a:t>НАРИСУЙТЕ МЕНЯ И МОЮ МАМУ, ПОЖАЛУЙСТА!</a:t>
            </a:r>
            <a:endParaRPr lang="ru-RU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9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215 -0.04763 C -0.35659 -0.0363 -0.35069 -0.04 -0.34149 -0.037 C -0.32673 -0.03838 -0.3118 -0.03954 -0.29705 -0.04116 C -0.28993 -0.04208 -0.28194 -0.04717 -0.27482 -0.04763 C -0.25521 -0.04902 -0.23576 -0.04902 -0.21614 -0.04971 C -0.20034 -0.05387 -0.18767 -0.06405 -0.1717 -0.06659 C -0.16198 -0.07283 -0.15243 -0.08208 -0.14305 -0.08994 C -0.13298 -0.09827 -0.12014 -0.10174 -0.10972 -0.1089 C -0.09218 -0.1207 -0.07517 -0.13619 -0.05902 -0.15191 C -0.05295 -0.157 -0.04774 -0.16463 -0.04149 -0.1711 C -0.03472 -0.17619 -0.02673 -0.18127 -0.02083 -0.18937 C -0.01684 -0.19445 -0.01215 -0.19861 -0.00816 -0.20393 C 0.00209 -0.21757 -0.00659 -0.21249 0.00295 -0.21665 C 0.0132 -0.23098 -0.00538 -0.20416 0.01077 -0.23353 C 0.01302 -0.23769 0.01615 -0.2407 0.01875 -0.24416 C 0.02084 -0.25318 0.02344 -0.25873 0.0283 -0.26544 C 0.03073 -0.27492 0.03195 -0.28463 0.03629 -0.29272 C 0.03681 -0.2985 0.0382 -0.30405 0.03785 -0.30983 C 0.03716 -0.31908 0.03559 -0.32833 0.03299 -0.33711 C 0.02709 -0.35723 0.00955 -0.36555 -0.00191 -0.37734 C -0.0092 -0.38497 -0.01354 -0.39676 -0.02257 -0.4007 C -0.02899 -0.40717 -0.03229 -0.40856 -0.03993 -0.4111 C -0.05573 -0.4215 -0.06875 -0.42775 -0.08593 -0.43237 C -0.09357 -0.43445 -0.10052 -0.4407 -0.10816 -0.44301 C -0.12413 -0.44809 -0.14114 -0.44786 -0.15746 -0.45133 C -0.18177 -0.4622 -0.20642 -0.46729 -0.23194 -0.47029 C -0.25191 -0.47977 -0.2368 -0.4763 -0.27639 -0.48093 C -0.2934 -0.48532 -0.30989 -0.48324 -0.32413 -0.47029 C -0.32517 -0.47445 -0.32882 -0.4874 -0.32257 -0.4874 " pathEditMode="relative" rAng="0" ptsTypes="fffffffffffff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-2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 без фон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39" y="1340768"/>
            <a:ext cx="5686705" cy="572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3501008"/>
            <a:ext cx="2736304" cy="5847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Georgia" pitchFamily="18" charset="0"/>
              </a:rPr>
              <a:t>СПАСИБО!</a:t>
            </a:r>
            <a:endParaRPr lang="ru-RU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3573016"/>
            <a:ext cx="7200800" cy="5847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Georgia" pitchFamily="18" charset="0"/>
              </a:rPr>
              <a:t>МНЕ ОЧЕНЬ ПОНРАВИЛОСЬ!</a:t>
            </a:r>
            <a:endParaRPr lang="ru-RU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991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89 0.00879 C -0.18212 -0.00023 -0.18524 -0.00185 -0.17656 -0.00763 C -0.17344 -0.01573 -0.17048 -0.02498 -0.16423 -0.03007 C -0.16042 -0.03307 -0.1559 -0.03377 -0.15191 -0.03631 C -0.14601 -0.04834 -0.13437 -0.05435 -0.1243 -0.05874 C -0.07239 -0.08118 -0.07205 -0.07008 0.01719 -0.0717 C 0.02622 -0.07424 0.03368 -0.08002 0.04184 -0.08557 C 0.04757 -0.0895 0.05452 -0.09043 0.06042 -0.09367 C 0.07413 -0.10199 0.08768 -0.10824 0.10191 -0.11309 C 0.10764 -0.1161 0.1125 -0.11818 0.11875 -0.12026 C 0.12518 -0.12604 0.13021 -0.13136 0.13733 -0.1346 C 0.13993 -0.14639 0.14531 -0.15056 0.14965 -0.15935 C 0.15087 -0.16628 0.15347 -0.17923 0.15573 -0.18525 C 0.15729 -0.18825 0.16181 -0.19612 0.16181 -0.19589 C 0.16649 -0.22086 0.18038 -0.24052 0.18785 -0.26388 C 0.19115 -0.27359 0.19358 -0.28492 0.19722 -0.29487 C 0.2007 -0.30343 0.20486 -0.31221 0.20781 -0.32123 C 0.21406 -0.33973 0.21945 -0.35962 0.22795 -0.37651 C 0.23073 -0.38229 0.23368 -0.38807 0.23733 -0.39293 C 0.23889 -0.39501 0.24063 -0.39663 0.24184 -0.39894 C 0.24323 -0.40148 0.24358 -0.40495 0.24497 -0.40773 C 0.24809 -0.41258 0.25347 -0.41605 0.25573 -0.4216 C 0.25781 -0.42715 0.25972 -0.43247 0.26181 -0.43802 C 0.26337 -0.44242 0.26806 -0.44334 0.27118 -0.44612 C 0.27813 -0.45213 0.28316 -0.45791 0.29115 -0.46046 C 0.29375 -0.46254 0.29601 -0.46508 0.29879 -0.4667 C 0.30695 -0.47156 0.31736 -0.47109 0.32188 -0.48312 " pathEditMode="relative" rAng="0" ptsTypes="ffffffffffffffffffffffffff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00" y="-2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0.02036 C 0.08976 0.01064 0.10243 0.01342 0.1323 0.01226 C 0.13716 0.01157 0.14219 0.01134 0.14653 0.01018 C 0.15087 0.00925 0.15469 0.00671 0.15868 0.00602 C 0.17743 0.00324 0.21546 -3.67253E-6 0.21546 0.00023 C 0.24254 -0.00647 0.26927 -0.01757 0.29688 -0.02058 C 0.31059 -0.02798 0.29757 -0.02174 0.31302 -0.02659 C 0.32118 -0.02914 0.31355 -0.02821 0.32309 -0.03284 C 0.32952 -0.03584 0.33542 -0.03723 0.34202 -0.03885 C 0.35747 -0.04764 0.3441 -0.04116 0.37257 -0.04717 C 0.37778 -0.04833 0.38716 -0.05342 0.38716 -0.05319 C 0.40087 -0.07261 0.38334 -0.04949 0.39584 -0.06151 C 0.41285 -0.07747 0.38733 -0.05874 0.40625 -0.07169 C 0.41337 -0.08186 0.42986 -0.0969 0.43959 -0.10037 C 0.45174 -0.10915 0.45591 -0.10985 0.46146 -0.12904 C 0.46355 -0.15286 0.46684 -0.17738 0.47466 -0.19889 C 0.47587 -0.20929 0.47709 -0.21947 0.479 -0.22964 C 0.4783 -0.24352 0.48421 -0.29671 0.46459 -0.30527 C 0.45278 -0.31706 0.45782 -0.31244 0.44983 -0.31984 C 0.43837 -0.33048 0.4441 -0.33117 0.43525 -0.34227 C 0.43073 -0.34782 0.42605 -0.35291 0.42066 -0.35661 C 0.41528 -0.36054 0.40782 -0.36216 0.40191 -0.3647 C 0.39809 -0.36632 0.39011 -0.36887 0.39011 -0.36864 C 0.3757 -0.38251 0.38768 -0.3728 0.34948 -0.37927 C 0.32865 -0.38274 0.30903 -0.3876 0.2882 -0.38945 C 0.22136 -0.4135 0.14167 -0.40286 0.07848 -0.40379 C 0.0474 -0.41003 0.01667 -0.41767 -0.01475 -0.42021 C -0.07031 -0.41952 -0.12534 -0.41998 -0.18073 -0.41813 C -0.19166 -0.41767 -0.20173 -0.41188 -0.21267 -0.41188 " pathEditMode="relative" rAng="0" ptsTypes="ffffffffffffffffffffffffffff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-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79207" y="-365274"/>
            <a:ext cx="10723208" cy="7223273"/>
          </a:xfrm>
          <a:prstGeom prst="rect">
            <a:avLst/>
          </a:prstGeom>
        </p:spPr>
      </p:pic>
      <p:pic>
        <p:nvPicPr>
          <p:cNvPr id="4" name="колыбельная медведицы инструментал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21429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13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 showWhenStopped="0">
                <p:cTn id="7" repeatCount="1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 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9828584" cy="6858000"/>
          </a:xfrm>
          <a:prstGeom prst="rect">
            <a:avLst/>
          </a:prstGeom>
        </p:spPr>
      </p:pic>
    </p:spTree>
  </p:cSld>
  <p:clrMapOvr>
    <a:masterClrMapping/>
  </p:clrMapOvr>
  <p:transition advTm="918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84585" y="0"/>
            <a:ext cx="12102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59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6672" y="-1035496"/>
            <a:ext cx="12531259" cy="9384520"/>
          </a:xfrm>
          <a:prstGeom prst="rect">
            <a:avLst/>
          </a:prstGeom>
        </p:spPr>
      </p:pic>
    </p:spTree>
  </p:cSld>
  <p:clrMapOvr>
    <a:masterClrMapping/>
  </p:clrMapOvr>
  <p:transition advTm="886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20555" y="-315416"/>
            <a:ext cx="9564555" cy="7173416"/>
          </a:xfrm>
          <a:prstGeom prst="rect">
            <a:avLst/>
          </a:prstGeom>
        </p:spPr>
      </p:pic>
    </p:spTree>
  </p:cSld>
  <p:clrMapOvr>
    <a:masterClrMapping/>
  </p:clrMapOvr>
  <p:transition advTm="906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098594" cy="7029400"/>
          </a:xfrm>
          <a:prstGeom prst="rect">
            <a:avLst/>
          </a:prstGeom>
        </p:spPr>
      </p:pic>
    </p:spTree>
  </p:cSld>
  <p:clrMapOvr>
    <a:masterClrMapping/>
  </p:clrMapOvr>
  <p:transition advTm="845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875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663474" cy="6858000"/>
          </a:xfrm>
          <a:prstGeom prst="rect">
            <a:avLst/>
          </a:prstGeom>
        </p:spPr>
      </p:pic>
    </p:spTree>
  </p:cSld>
  <p:clrMapOvr>
    <a:masterClrMapping/>
  </p:clrMapOvr>
  <p:transition advTm="840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57</Words>
  <Application>Microsoft Office PowerPoint</Application>
  <PresentationFormat>Экран (4:3)</PresentationFormat>
  <Paragraphs>14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msi</dc:creator>
  <cp:lastModifiedBy>Galina</cp:lastModifiedBy>
  <cp:revision>18</cp:revision>
  <dcterms:created xsi:type="dcterms:W3CDTF">2015-04-26T17:22:19Z</dcterms:created>
  <dcterms:modified xsi:type="dcterms:W3CDTF">2015-12-07T19:16:52Z</dcterms:modified>
</cp:coreProperties>
</file>