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BC422-F3F0-469E-AD58-36DC8EB5A613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DE506-4349-4A95-8F17-38C355530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8DCFA-84F2-4AE7-AA0F-BADEA44AD4E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DE506-4349-4A95-8F17-38C355530A1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748B2-586D-4125-A508-10DDB1F678B8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0FC7F-7CC9-449F-9DFF-C8A23E16F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748B2-586D-4125-A508-10DDB1F678B8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0FC7F-7CC9-449F-9DFF-C8A23E16F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748B2-586D-4125-A508-10DDB1F678B8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0FC7F-7CC9-449F-9DFF-C8A23E16F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748B2-586D-4125-A508-10DDB1F678B8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0FC7F-7CC9-449F-9DFF-C8A23E16F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748B2-586D-4125-A508-10DDB1F678B8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0FC7F-7CC9-449F-9DFF-C8A23E16F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748B2-586D-4125-A508-10DDB1F678B8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0FC7F-7CC9-449F-9DFF-C8A23E16F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748B2-586D-4125-A508-10DDB1F678B8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0FC7F-7CC9-449F-9DFF-C8A23E16F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748B2-586D-4125-A508-10DDB1F678B8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0FC7F-7CC9-449F-9DFF-C8A23E16F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748B2-586D-4125-A508-10DDB1F678B8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0FC7F-7CC9-449F-9DFF-C8A23E16F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748B2-586D-4125-A508-10DDB1F678B8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0FC7F-7CC9-449F-9DFF-C8A23E16F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748B2-586D-4125-A508-10DDB1F678B8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0FC7F-7CC9-449F-9DFF-C8A23E16F2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B748B2-586D-4125-A508-10DDB1F678B8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A0FC7F-7CC9-449F-9DFF-C8A23E16F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s47.radikal.ru/i116/0908/80/3e2f94012383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428604"/>
            <a:ext cx="785818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Verdana" pitchFamily="34" charset="0"/>
                <a:ea typeface="Times New Roman" pitchFamily="18" charset="0"/>
              </a:rPr>
              <a:t>                        Презентация</a:t>
            </a:r>
          </a:p>
          <a:p>
            <a:r>
              <a:rPr lang="ru-RU" sz="320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« П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Verdana" pitchFamily="34" charset="0"/>
                <a:ea typeface="Times New Roman" pitchFamily="18" charset="0"/>
              </a:rPr>
              <a:t>огибнуть, но сохранить себя как личность».</a:t>
            </a:r>
          </a:p>
          <a:p>
            <a:r>
              <a:rPr lang="ru-RU" sz="3200" dirty="0" smtClean="0">
                <a:latin typeface="Verdana" pitchFamily="34" charset="0"/>
                <a:ea typeface="Times New Roman" pitchFamily="18" charset="0"/>
              </a:rPr>
              <a:t>Борис Леонидович Пастернак  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Доктор Живаго».  </a:t>
            </a:r>
          </a:p>
          <a:p>
            <a:endParaRPr lang="ru-RU" sz="3200" dirty="0">
              <a:latin typeface="Verdana" pitchFamily="34" charset="0"/>
              <a:ea typeface="Times New Roman" pitchFamily="18" charset="0"/>
            </a:endParaRPr>
          </a:p>
          <a:p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endParaRPr lang="ru-RU" sz="3200" dirty="0">
              <a:latin typeface="Verdana" pitchFamily="34" charset="0"/>
              <a:ea typeface="Times New Roman" pitchFamily="18" charset="0"/>
            </a:endParaRPr>
          </a:p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algn="r"/>
            <a:r>
              <a:rPr lang="ru-RU" dirty="0" smtClean="0">
                <a:latin typeface="Verdana" pitchFamily="34" charset="0"/>
              </a:rPr>
              <a:t>Выполнила </a:t>
            </a:r>
            <a:r>
              <a:rPr lang="ru-RU" dirty="0" smtClean="0">
                <a:latin typeface="Verdana" pitchFamily="34" charset="0"/>
              </a:rPr>
              <a:t>учитель литературы</a:t>
            </a:r>
          </a:p>
          <a:p>
            <a:pPr algn="r"/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</a:rPr>
              <a:t>Колесник Е .И.-МОУ  ПСОШ№2.</a:t>
            </a:r>
          </a:p>
          <a:p>
            <a:pPr algn="r"/>
            <a:endParaRPr lang="ru-RU" dirty="0">
              <a:latin typeface="Verdana" pitchFamily="34" charset="0"/>
            </a:endParaRPr>
          </a:p>
          <a:p>
            <a:pPr algn="r"/>
            <a:endParaRPr lang="ru-RU" dirty="0" smtClean="0">
              <a:latin typeface="Verdana" pitchFamily="34" charset="0"/>
            </a:endParaRPr>
          </a:p>
          <a:p>
            <a:pPr algn="r"/>
            <a:endParaRPr lang="ru-RU" dirty="0" smtClean="0">
              <a:latin typeface="Verdana" pitchFamily="34" charset="0"/>
            </a:endParaRPr>
          </a:p>
          <a:p>
            <a:pPr algn="ctr"/>
            <a:r>
              <a:rPr lang="ru-RU" dirty="0" smtClean="0">
                <a:latin typeface="Verdana" pitchFamily="34" charset="0"/>
              </a:rPr>
              <a:t>Г.Первомайск -2011.</a:t>
            </a:r>
            <a:endParaRPr lang="ru-RU" dirty="0"/>
          </a:p>
        </p:txBody>
      </p:sp>
      <p:pic>
        <p:nvPicPr>
          <p:cNvPr id="13314" name="Picture 2" descr="http://im4-tub-ru.yandex.net/i?id=936081-0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911074"/>
            <a:ext cx="2000264" cy="3125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85786" y="1285860"/>
            <a:ext cx="707236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Он перестал думать о будущем и попытался прожить отпущенное ему время так, как хотел бы жить всегда. И загорелось ярче пламя свечи, окрепла душа в своей вере, и воссияла на небе новая звезда (не могла не восстать). Стала она ориентиром блуждающим впотьмах душам. Люди называли ее Рождественской,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потому как когда-то,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неведомая перед тем,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застенчивей плошки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В оконце сторожки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Мерцала звезда по пути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в Вифлеем.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Она пламенела, как стог,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в стороне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От неба и Бога,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Как отблеск поджога,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Как хутор в огне и пожар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на гумне.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Она возвышалась горящей скирдой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Соломы и сева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Средь целой вселенной,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Встревоженной этою новой 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звездой.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http://im7-tub-ru.yandex.net/i?id=175240957-0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4499" y="3000372"/>
            <a:ext cx="3540005" cy="2643206"/>
          </a:xfrm>
          <a:prstGeom prst="rect">
            <a:avLst/>
          </a:prstGeom>
          <a:noFill/>
        </p:spPr>
      </p:pic>
      <p:pic>
        <p:nvPicPr>
          <p:cNvPr id="2052" name="Picture 4" descr="http://im5-tub-ru.yandex.net/i?id=22440333-11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1428750" cy="1066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857224" y="857232"/>
            <a:ext cx="61436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Осветила она рождение младенца Иисуса. Но это было раньше, а теперь светила она другому человеку — Юрию Живаго. Вела его вперед, уверенного и свободного, а потом кто-то назвал пройденный под этой звездой путь — борьбой за жизнь.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D:\КАРТИНКИ\100_FUJI\DSCF0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714752"/>
            <a:ext cx="2071702" cy="2762269"/>
          </a:xfrm>
          <a:prstGeom prst="rect">
            <a:avLst/>
          </a:prstGeom>
          <a:noFill/>
        </p:spPr>
      </p:pic>
      <p:pic>
        <p:nvPicPr>
          <p:cNvPr id="1026" name="Picture 2" descr="http://im0-tub-ru.yandex.net/i?id=118150590-19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286124"/>
            <a:ext cx="3685062" cy="277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14678" y="2432256"/>
            <a:ext cx="45720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В.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Гроссман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Я всегда презирал людей, которые слишком заботятся о том, чтобы быть сытыми.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D:\КАРТИНКИ\Б-БОЛДИНО\Фото 008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5175" y="642918"/>
            <a:ext cx="2028825" cy="270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 descr="Картинка 1 из 3850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1500174"/>
            <a:ext cx="2571750" cy="380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643174" y="928670"/>
            <a:ext cx="600079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Великий Горький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Есть что-то жестокое и единственно правильное в стремлении человека бороться. И счастье, когда эта борьба не за кусок хлеба, не за право жить и выживать, а за свою душу, за свое право быть человеком. Это единственное, из-за чего стоит жить, бороться и умереть, до последней минуты оставаясь верным самому себе, своим принципам и своему человеческому достоинству. И скажут тогда сто великих классиков: “Вот он, наш герой! Вот она, уникальность человеческой души!” Скажут и возьмутся за перо, и появится в литературе еще один новый герой, а за ним еще один и еще... Каждый будет чуточку новым, немножко традиционным, например герой начала XX века. </a:t>
            </a:r>
          </a:p>
        </p:txBody>
      </p:sp>
      <p:pic>
        <p:nvPicPr>
          <p:cNvPr id="11266" name="Picture 2" descr="http://im4-tub-ru.yandex.net/i?id=182318105-53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51" y="1500174"/>
            <a:ext cx="1828813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183880" cy="460841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Начало века... Что такое начало века? Время, когда “нужда и бездействие обострились, вследствие чего резко повысилась активность народных масс”? Нет, это еще не есть главная причина появления нового героя XX века. Да, произошел разлом, появились слабый интеллигент и сильный рабочий. Юрий Живаго и ночлежка на самом дне жизни. Но разве не пытались люди, разделенные, сословными барьерами, найти себя в этом сумбурном времени? Пытались ведь! Актер искал лечебницу, Пепел — счастье, Лука — веру, Сатин — правду... Каждый ставил перед собой цель.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 descr="http://im5-tub-ru.yandex.net/i?id=141573364-4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143380"/>
            <a:ext cx="1500198" cy="2344059"/>
          </a:xfrm>
          <a:prstGeom prst="rect">
            <a:avLst/>
          </a:prstGeom>
          <a:noFill/>
        </p:spPr>
      </p:pic>
      <p:pic>
        <p:nvPicPr>
          <p:cNvPr id="10244" name="Picture 4" descr="http://im5-tub-ru.yandex.net/i?id=141977535-05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5000636"/>
            <a:ext cx="2218327" cy="1404942"/>
          </a:xfrm>
          <a:prstGeom prst="rect">
            <a:avLst/>
          </a:prstGeom>
          <a:noFill/>
        </p:spPr>
      </p:pic>
      <p:pic>
        <p:nvPicPr>
          <p:cNvPr id="10246" name="Picture 6" descr="http://im8-tub-ru.yandex.net/i?id=11444127-05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963482"/>
            <a:ext cx="2286016" cy="1432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14356"/>
            <a:ext cx="7112342" cy="321471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Однажды любой человек ставит перед собой цель и уже от него зависит, станет ли эта цель смыслом его жизни или это так, минутное желание. Цель существует всегда, часто она становится единственной и конечной, без нее нет жизни, и борьба за нее есть борьба за жизнь. Есть что-то обидное и несправедливое в революции, наверное потому, что она заставила бороться с особой силой и жестокостью. Она вышвырнула из своих фанатичных рядов наивного доктора по фамилии Живаго. </a:t>
            </a:r>
            <a:endParaRPr lang="ru-RU" sz="2000" dirty="0"/>
          </a:p>
        </p:txBody>
      </p:sp>
      <p:pic>
        <p:nvPicPr>
          <p:cNvPr id="9218" name="Picture 2" descr="http://im4-tub-ru.yandex.net/i?id=205601686-69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071942"/>
            <a:ext cx="3250419" cy="2166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74345"/>
            <a:ext cx="80724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“Маленьким мальчиком он застал еще то время, когда именем, которое он носил, называлось множество </a:t>
            </a:r>
            <a:r>
              <a:rPr lang="ru-RU" dirty="0" err="1" smtClean="0"/>
              <a:t>различнейших</a:t>
            </a:r>
            <a:r>
              <a:rPr lang="ru-RU" dirty="0" smtClean="0"/>
              <a:t> вещей. Была мануфактура Живаго, бани Живаго, дома Живаго, способ завязывания и закапывании галстука булавкой Живаго, даже какой-то сладкий пирог круглой формы, вроде ромовой бабы, под названием Живаго. Вдруг все это разлетелось. Они обеднели”. Осталось лишь одно сокровище: бесценная душа Живаго. За это революция поставила его перед выбором: стань жестоким или погибай. Но разве мог хрупкий, добрый Живаго стать жестоким? И вдруг, в один день, стать совсем-совсем другим, забыть об умении мечтать, писать стихи... </a:t>
            </a:r>
            <a:endParaRPr lang="ru-RU" dirty="0"/>
          </a:p>
        </p:txBody>
      </p:sp>
      <p:pic>
        <p:nvPicPr>
          <p:cNvPr id="7170" name="Picture 2" descr="http://im4-tub-ru.yandex.net/i?id=43954677-3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000504"/>
            <a:ext cx="3077319" cy="2400309"/>
          </a:xfrm>
          <a:prstGeom prst="rect">
            <a:avLst/>
          </a:prstGeom>
          <a:noFill/>
        </p:spPr>
      </p:pic>
      <p:pic>
        <p:nvPicPr>
          <p:cNvPr id="7172" name="Picture 4" descr="http://im4-tub-ru.yandex.net/i?id=277306435-11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143380"/>
            <a:ext cx="2974282" cy="2062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85786" y="785794"/>
            <a:ext cx="742955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Нет, он сделал другой окончательный выбор, прозвучавший как приговор: он решил остаться в своем времени, в то время как новая жизнь несла всех куда-то дальше, в новые измерения, не поддающиеся законам космоса. Он решил погибнуть, но сохранить себя как личность. В этом и есть смысл его борьбы: желание сохранить себя. Жизнь через смерть. Очень трудно знать, что умрешь, и продолжать жить. А Живаго знал, что умрет.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6" name="Picture 2" descr="http://im0-tub-ru.yandex.net/i?id=227992814-6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143380"/>
            <a:ext cx="2900373" cy="1933582"/>
          </a:xfrm>
          <a:prstGeom prst="rect">
            <a:avLst/>
          </a:prstGeom>
          <a:noFill/>
        </p:spPr>
      </p:pic>
      <p:pic>
        <p:nvPicPr>
          <p:cNvPr id="6148" name="Picture 4" descr="http://im5-tub-ru.yandex.net/i?id=387274537-58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143380"/>
            <a:ext cx="2786082" cy="1950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3108" y="3857628"/>
            <a:ext cx="55721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Мело, мело по всей земле 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Во все пределы, 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Свеча горела на столе, 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Свеча горела. 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Как летом роем мошкара 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Летит на пламя, 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Сметались хлопья со двора 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К оконной раме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 descr="http://im6-tub-ru.yandex.net/i?id=367559111-4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1145" y="571480"/>
            <a:ext cx="4456968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28596" y="642918"/>
            <a:ext cx="607223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Слетались к Юрию Живаго те, кто еще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сомневался в правильности своего выбора. Слетались за поддержкой, за частицей той твердости, которой обладал он в своих убеждениях. И уходили от него тихие и молчаливые. Тоня, Лара, Гордон... Наверное, не убежденные, но пораженные его доводами. Они знали, что он умрет. Тогда уже знали.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А он сделал проще: он перестал думать о том, что он другой, что ему суждено бороться, а потом куда-то уйти, “не обращая внимания на окрики” прорваться сквозь толчею, ступить со ступеньки стоящего трамвая на мостовую, сделать шаг, другой, третий, рухнуть на камни и больше не вставать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”.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http://im0-tub-ru.yandex.net/i?id=225138566-28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285992"/>
            <a:ext cx="1850237" cy="250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</TotalTime>
  <Words>800</Words>
  <Application>Microsoft Office PowerPoint</Application>
  <PresentationFormat>Экран (4:3)</PresentationFormat>
  <Paragraphs>29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Слайд 1</vt:lpstr>
      <vt:lpstr>Слайд 2</vt:lpstr>
      <vt:lpstr>Слайд 3</vt:lpstr>
      <vt:lpstr>Начало века... Что такое начало века? Время, когда “нужда и бездействие обострились, вследствие чего резко повысилась активность народных масс”? Нет, это еще не есть главная причина появления нового героя XX века. Да, произошел разлом, появились слабый интеллигент и сильный рабочий. Юрий Живаго и ночлежка на самом дне жизни. Но разве не пытались люди, разделенные, сословными барьерами, найти себя в этом сумбурном времени? Пытались ведь! Актер искал лечебницу, Пепел — счастье, Лука — веру, Сатин — правду... Каждый ставил перед собой цель.  </vt:lpstr>
      <vt:lpstr>Однажды любой человек ставит перед собой цель и уже от него зависит, станет ли эта цель смыслом его жизни или это так, минутное желание. Цель существует всегда, часто она становится единственной и конечной, без нее нет жизни, и борьба за нее есть борьба за жизнь. Есть что-то обидное и несправедливое в революции, наверное потому, что она заставила бороться с особой силой и жестокостью. Она вышвырнула из своих фанатичных рядов наивного доктора по фамилии Живаго. 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12</cp:revision>
  <dcterms:created xsi:type="dcterms:W3CDTF">2011-01-21T11:22:50Z</dcterms:created>
  <dcterms:modified xsi:type="dcterms:W3CDTF">2012-07-04T03:42:59Z</dcterms:modified>
</cp:coreProperties>
</file>