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60" r:id="rId5"/>
    <p:sldId id="258" r:id="rId6"/>
    <p:sldId id="261" r:id="rId7"/>
    <p:sldId id="262" r:id="rId8"/>
    <p:sldId id="263" r:id="rId9"/>
    <p:sldId id="273" r:id="rId10"/>
    <p:sldId id="284" r:id="rId11"/>
    <p:sldId id="265" r:id="rId12"/>
    <p:sldId id="266" r:id="rId13"/>
    <p:sldId id="267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8" r:id="rId26"/>
    <p:sldId id="290" r:id="rId27"/>
    <p:sldId id="302" r:id="rId28"/>
    <p:sldId id="301" r:id="rId29"/>
    <p:sldId id="305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6600CC"/>
    <a:srgbClr val="00FF00"/>
    <a:srgbClr val="CCFFCC"/>
    <a:srgbClr val="CCFFFF"/>
    <a:srgbClr val="FFFFCC"/>
    <a:srgbClr val="66FF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872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автоматизации звуков в домашних     условиях</a:t>
            </a:r>
            <a:endParaRPr lang="ru-RU" sz="4800" dirty="0"/>
          </a:p>
        </p:txBody>
      </p:sp>
      <p:pic>
        <p:nvPicPr>
          <p:cNvPr id="1027" name="Picture 3" descr="D:\Картинки\картинки\0_867a8_e4ac23dd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501008"/>
            <a:ext cx="2444551" cy="239262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6016" y="6165304"/>
            <a:ext cx="3970784" cy="360040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</a:rPr>
              <a:t>Учитель-логопед </a:t>
            </a:r>
            <a:r>
              <a:rPr lang="ru-RU" sz="1600" dirty="0" err="1" smtClean="0">
                <a:solidFill>
                  <a:srgbClr val="FF0000"/>
                </a:solidFill>
              </a:rPr>
              <a:t>Пильникова</a:t>
            </a:r>
            <a:r>
              <a:rPr lang="ru-RU" sz="1600" dirty="0" smtClean="0">
                <a:solidFill>
                  <a:srgbClr val="FF0000"/>
                </a:solidFill>
              </a:rPr>
              <a:t> Н.А., г. </a:t>
            </a:r>
            <a:r>
              <a:rPr lang="ru-RU" sz="1600" dirty="0" err="1" smtClean="0">
                <a:solidFill>
                  <a:srgbClr val="FF0000"/>
                </a:solidFill>
              </a:rPr>
              <a:t>Югорск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Необычный ужин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34504_7bc78d32_L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84784"/>
            <a:ext cx="4038600" cy="38689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словах.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ребенку предлагают приготовить ужин – в названии блюд должен быть автоматизируемый звук.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124744"/>
            <a:ext cx="64087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В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СВОБОДНОЕ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Собери пирамидку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244280" cy="370100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пирамидка.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нанизывая колечки пирамидки на стержень, ребенок произносит прямой и обратный слог.</a:t>
            </a:r>
            <a:endParaRPr lang="ru-RU" sz="2000" dirty="0" smtClean="0"/>
          </a:p>
          <a:p>
            <a:endParaRPr lang="ru-RU" sz="2200" dirty="0"/>
          </a:p>
        </p:txBody>
      </p:sp>
      <p:pic>
        <p:nvPicPr>
          <p:cNvPr id="4098" name="Picture 2" descr="E:\Фото\работа\2013-2014 учебный год\DSC06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204864"/>
            <a:ext cx="345638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Красивые бусы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1"/>
            <a:ext cx="4104456" cy="345638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деревянные бусы, макароны, шнурок.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нанизывает крупные бусины, макароны на шнурок, проговаривая речевой материал.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122" name="Picture 2" descr="E:\Фото\работа\2013-2014 учебный год\DSC061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16832"/>
            <a:ext cx="3448139" cy="258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Забавные прищепки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прищепки.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произносит звук, слог, в это время прикрепляет прищепки.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0" name="Picture 2" descr="E:\Фото\работа\2013-2014 учебный год\DSC06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33603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Назови ступеньку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кубики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игрушка.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произносит  прямой слог, в это время игрушка поднимается по ступенькам. Ребенок произносит обратный слог – игрушка спускается по ступенькам.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Слово-шаг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словах.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гимнастические доски.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взрослый произносит звуки, когда ребенок услышит автоматизируемый звук – делает шаг вперед. Также со слогами, словами. Можно читать стихотворение – когда ребенок услышит звук в слове, делает шаг.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9218" name="Picture 2" descr="E:\Фото\работа\2013-2014 учебный год\DSC06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3160107" cy="237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Копилка слов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1"/>
            <a:ext cx="4032448" cy="384502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словах.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копилка, монеты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Ребенку предлагается придумать слова с автоматизируемым звуком и забросить монету в копилку.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42" name="Picture 2" descr="E:\Фото\работа\2013-2014 учебный год\DSC06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3256118" cy="244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Лабиринт-спираль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38600" cy="1756792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слогах. 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спираль-лабиринт.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ребенок катает шарик по спирали, произнося звук или слог.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11266" name="Picture 2" descr="E:\Фото\работа\2013-2014 учебный год\DSC06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Кто быстрей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4422411" cy="33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ленточка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наматывать ленточку и проговаривать автоматизируемый звук. 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5184576"/>
          </a:xfrm>
        </p:spPr>
        <p:txBody>
          <a:bodyPr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 при коррекции неправильного звукопроизношения, следующий после постановки нового звука; направлен на формирование правильного произношения звука в связной речи; заключается в постепенном, последовательном введении поставленного звука в слоги, слова, предложения и в самостоятельную речь.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Собери мозаику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слогах, словах,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мозаика.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Ребенку предлагается выложить дорожку определенного цвета и придумать слова с автоматизируемым звуком (пример, красная дорожка – слова со звуком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желтая дорожка – слова со звуком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т.д.)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2290" name="Picture 2" descr="E:\Фото\работа\2013-2014 учебный год\DSC06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72816"/>
            <a:ext cx="2459558" cy="327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Намотай-размотай клубок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038600" cy="2764904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клубок.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заматывает клубок, проговаривая прямые слоги. Разматывает клубок – проговаривает обратные слоги.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3314" name="Picture 2" descr="E:\Фото\работа\2013-2014 учебный год\DSC06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132856"/>
            <a:ext cx="3256118" cy="244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Кнопочки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44280" cy="38450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иппликатор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Кузнецова.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проговаривая слог (звук) с автоматизируемым звуком, ребенок одновременно нажимает на кнопочки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иппликатор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Кузнецова). Сколько кнопочек, столько раз нужно повторить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Фото\работа\2013-2014 учебный год\DSC061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2732" y="1844825"/>
            <a:ext cx="2297540" cy="306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Заведи волчок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волчок (юла)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заводит волчок и произносит автоматизируемый звук пока он кружится.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5362" name="Picture 2" descr="E:\Фото\работа\2013-2014 учебный год\DSC061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3256118" cy="244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81036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НА УЛИЦЕ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Прыжки на скакалке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316288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прыгает на скакалке и проговаривает прямые и обратные слоги.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556792"/>
            <a:ext cx="35567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Выше - ниже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произносит  прямой слог, в это время поднимается по ступенькам. Ребенок произносит обратный слог – спускается по ступенькам.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465" y="1716088"/>
            <a:ext cx="24169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Спой любимую песню мамы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525963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пропевает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слоги на любой мотив песни.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 descr="D:\Картинки\картинки\0_833cd_65c929fc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00808"/>
            <a:ext cx="3023188" cy="297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Я заметил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словах, фразовой речи.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 дороге в детский сад, парк ребенку предлагается посмотреть вокруг  и назвать предметы, в которых есть заданный звук.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Встречу слово на дороге — разобью его на слоги</a:t>
            </a:r>
            <a:endParaRPr lang="ru-RU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словах, фразовой речи.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 дороге в детский сад, парк ребенку предлагается посмотреть вокруг  и назвать предметы, в которых есть заданный звук и разделить слово на слоги.</a:t>
            </a:r>
            <a:endParaRPr lang="ru-RU" sz="2000" dirty="0" smtClean="0"/>
          </a:p>
        </p:txBody>
      </p:sp>
      <p:pic>
        <p:nvPicPr>
          <p:cNvPr id="2050" name="Picture 2" descr="D:\Картинки\картинки\8_romashka_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автоматизации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добиться правильного произношения звука во фразовой речи, то есть в свободной, обычной.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Задача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постепенно, последовательно ввести поставленный звук в слоги, слова, предложения (стихи, рассказы) и в самостоятельную речь ребенка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96752"/>
            <a:ext cx="65527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В МАШИНЕ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Игра «Образуй родственные слова».</a:t>
            </a:r>
            <a:endParaRPr lang="ru-RU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Чулок - чулочек, чулочная (фабрика).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Глоток- глоточек, глотать, проглотить, глотка.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Волк - волчий, волчица, волчонок, волчище.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 - глазочек, глазик, глазок, глазной.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Игра «Считай до 10»</a:t>
            </a:r>
            <a:b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 лыжа, две лыжи и т.д.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 лопата, две лопаты…</a:t>
            </a:r>
          </a:p>
          <a:p>
            <a:endParaRPr lang="ru-RU" dirty="0"/>
          </a:p>
        </p:txBody>
      </p:sp>
      <p:pic>
        <p:nvPicPr>
          <p:cNvPr id="11267" name="Picture 3" descr="D:\Картинки\картинки\b13b801acb5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212976"/>
            <a:ext cx="4283075" cy="271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Назови ласково словечко</a:t>
            </a:r>
            <a:endParaRPr lang="ru-RU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Вилка – вилочка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Булавка – булавочка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Лопата – лопаточка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Елка – елочка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Клубника – клубничка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Молоток – молоточек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Волк – волчок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Картинки\картинки\54826e75c22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156176" y="2060848"/>
            <a:ext cx="1800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Один - много</a:t>
            </a:r>
            <a:endParaRPr lang="ru-RU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Пила – пилы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Белка – белки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Булка – булки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 – глаза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Платок - платки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132856"/>
            <a:ext cx="3312368" cy="283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Маша надевает…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мешке лежит …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Алеша едет на …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Дедушка и Миша играют в …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Картинки\картинки\677bf380bf7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3068960"/>
            <a:ext cx="2118969" cy="211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Исправь предложение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84784"/>
            <a:ext cx="7887565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Подружи слова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82984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0567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автоматизации звука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Изолированно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слогах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словах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предложениях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связной речи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556792"/>
            <a:ext cx="63367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на кухне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259228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изолированно и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поднос, манка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пальчиком рисует разные линии и произносит изолированный звук.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eb2b1bd21ccac085cba76a9b8dadf9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060848"/>
            <a:ext cx="4038600" cy="3032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Пластилиновые дорожки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916832"/>
            <a:ext cx="3826768" cy="3921299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автоматизация звука изолированно и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крупа, пластилиновые дорожки.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пластилиновые дорожки приклеивается крупа и произносится звук, либо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\работа\2013-2014 учебный год\DSC06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132856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Из пустого в порожнее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8bb989253d50b3778db08d049f0ba3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060848"/>
            <a:ext cx="4038600" cy="302895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172272" cy="367240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автоматизация звука изолировано и в слогах, развитие координации движения.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чашки, половник, вода.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предлагают перелить воду из кастрюли в тарелку половником. Произносить автоматизируемый звук изолировано, в слогах.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Игра с горохом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горох, коврик для ванной на присосках, пинцет.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пинцетом берет горох и кладет его в ячейку на коврике, проговаривая звук, слог.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3074" name="Picture 2" descr="E:\Фото\работа\2013-2014 учебный год\DSC06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060848"/>
            <a:ext cx="345638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1055</Words>
  <Application>Microsoft Office PowerPoint</Application>
  <PresentationFormat>Экран (4:3)</PresentationFormat>
  <Paragraphs>134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Учитель-логопед Пильникова Н.А., г. Югорск</vt:lpstr>
      <vt:lpstr>Автоматизация звука</vt:lpstr>
      <vt:lpstr>Цель автоматизации</vt:lpstr>
      <vt:lpstr>Этапы автоматизации звука</vt:lpstr>
      <vt:lpstr> </vt:lpstr>
      <vt:lpstr>Рисование на манке</vt:lpstr>
      <vt:lpstr>Пластилиновые дорожки</vt:lpstr>
      <vt:lpstr>Из пустого в порожнее</vt:lpstr>
      <vt:lpstr>Игра с горохом</vt:lpstr>
      <vt:lpstr>Необычный ужин</vt:lpstr>
      <vt:lpstr>Слайд 11</vt:lpstr>
      <vt:lpstr>Собери пирамидку</vt:lpstr>
      <vt:lpstr>Красивые бусы</vt:lpstr>
      <vt:lpstr>Забавные прищепки</vt:lpstr>
      <vt:lpstr>Назови ступеньку</vt:lpstr>
      <vt:lpstr>Слово-шаг</vt:lpstr>
      <vt:lpstr>Копилка слов</vt:lpstr>
      <vt:lpstr>Лабиринт-спираль</vt:lpstr>
      <vt:lpstr>Кто быстрей</vt:lpstr>
      <vt:lpstr>Собери мозаику</vt:lpstr>
      <vt:lpstr>Намотай-размотай клубок</vt:lpstr>
      <vt:lpstr>Кнопочки</vt:lpstr>
      <vt:lpstr>Заведи волчок</vt:lpstr>
      <vt:lpstr>Слайд 24</vt:lpstr>
      <vt:lpstr>Прыжки на скакалке</vt:lpstr>
      <vt:lpstr>Выше - ниже</vt:lpstr>
      <vt:lpstr>Спой любимую песню мамы</vt:lpstr>
      <vt:lpstr>Я заметил</vt:lpstr>
      <vt:lpstr>Встречу слово на дороге — разобью его на слоги</vt:lpstr>
      <vt:lpstr>Слайд 30</vt:lpstr>
      <vt:lpstr>Игра «Образуй родственные слова».</vt:lpstr>
      <vt:lpstr>Игра «Считай до 10» </vt:lpstr>
      <vt:lpstr>Назови ласково словечко</vt:lpstr>
      <vt:lpstr>Один - много</vt:lpstr>
      <vt:lpstr>Доскажи словечко</vt:lpstr>
      <vt:lpstr>Исправь предложение</vt:lpstr>
      <vt:lpstr>Подружи слова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70</cp:revision>
  <dcterms:created xsi:type="dcterms:W3CDTF">2013-11-24T10:10:54Z</dcterms:created>
  <dcterms:modified xsi:type="dcterms:W3CDTF">2015-12-06T12:47:21Z</dcterms:modified>
</cp:coreProperties>
</file>