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29" autoAdjust="0"/>
    <p:restoredTop sz="94660"/>
  </p:normalViewPr>
  <p:slideViewPr>
    <p:cSldViewPr snapToGrid="0">
      <p:cViewPr varScale="1">
        <p:scale>
          <a:sx n="50" d="100"/>
          <a:sy n="50" d="100"/>
        </p:scale>
        <p:origin x="-715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3FD7-9F85-487C-B642-A0169CE7878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F68C-348B-4D70-9FC9-0F2B36730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868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3FD7-9F85-487C-B642-A0169CE7878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F68C-348B-4D70-9FC9-0F2B36730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008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3FD7-9F85-487C-B642-A0169CE7878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F68C-348B-4D70-9FC9-0F2B36730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646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3FD7-9F85-487C-B642-A0169CE7878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F68C-348B-4D70-9FC9-0F2B367306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01173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3FD7-9F85-487C-B642-A0169CE7878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F68C-348B-4D70-9FC9-0F2B36730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035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3FD7-9F85-487C-B642-A0169CE7878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F68C-348B-4D70-9FC9-0F2B36730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6525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3FD7-9F85-487C-B642-A0169CE7878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F68C-348B-4D70-9FC9-0F2B36730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2441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3FD7-9F85-487C-B642-A0169CE7878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F68C-348B-4D70-9FC9-0F2B36730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2413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3FD7-9F85-487C-B642-A0169CE7878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F68C-348B-4D70-9FC9-0F2B36730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414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3FD7-9F85-487C-B642-A0169CE7878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F68C-348B-4D70-9FC9-0F2B36730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482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3FD7-9F85-487C-B642-A0169CE7878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F68C-348B-4D70-9FC9-0F2B36730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601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3FD7-9F85-487C-B642-A0169CE7878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F68C-348B-4D70-9FC9-0F2B36730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041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3FD7-9F85-487C-B642-A0169CE7878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F68C-348B-4D70-9FC9-0F2B36730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16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3FD7-9F85-487C-B642-A0169CE7878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F68C-348B-4D70-9FC9-0F2B36730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7697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3FD7-9F85-487C-B642-A0169CE7878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F68C-348B-4D70-9FC9-0F2B36730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08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3FD7-9F85-487C-B642-A0169CE7878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F68C-348B-4D70-9FC9-0F2B36730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9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3FD7-9F85-487C-B642-A0169CE7878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F68C-348B-4D70-9FC9-0F2B36730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546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43FD7-9F85-487C-B642-A0169CE7878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FF68C-348B-4D70-9FC9-0F2B36730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5526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4294" y="0"/>
            <a:ext cx="9001462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Детские годы Александра </a:t>
            </a:r>
            <a:r>
              <a:rPr lang="ru-RU" dirty="0" err="1" smtClean="0"/>
              <a:t>сергеевича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пушкина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4294" y="5374125"/>
            <a:ext cx="8627706" cy="1655762"/>
          </a:xfrm>
        </p:spPr>
        <p:txBody>
          <a:bodyPr/>
          <a:lstStyle/>
          <a:p>
            <a:r>
              <a:rPr lang="ru-RU" dirty="0" smtClean="0"/>
              <a:t>Работу выполнили: </a:t>
            </a:r>
            <a:r>
              <a:rPr lang="ru-RU" dirty="0" err="1" smtClean="0"/>
              <a:t>Титовнина</a:t>
            </a:r>
            <a:r>
              <a:rPr lang="ru-RU" dirty="0" smtClean="0"/>
              <a:t> Елизавета, Логинова Вероника, </a:t>
            </a:r>
            <a:r>
              <a:rPr lang="ru-RU" dirty="0" err="1" smtClean="0"/>
              <a:t>Кокина</a:t>
            </a:r>
            <a:r>
              <a:rPr lang="ru-RU" dirty="0" smtClean="0"/>
              <a:t> Арина, </a:t>
            </a:r>
            <a:r>
              <a:rPr lang="ru-RU" dirty="0" err="1" smtClean="0"/>
              <a:t>Синьковская</a:t>
            </a:r>
            <a:r>
              <a:rPr lang="ru-RU" dirty="0" smtClean="0"/>
              <a:t> Екатерина.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90465"/>
            <a:ext cx="3938297" cy="511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7818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828" y="1032374"/>
            <a:ext cx="10353762" cy="3695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	Итак</a:t>
            </a:r>
            <a:r>
              <a:rPr lang="ru-RU" dirty="0"/>
              <a:t>, вопреки сложившимся в массовом сознании стереотипам о детстве Пушкина, реальные события его жизни свидетельствуют о следующем: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1. </a:t>
            </a:r>
            <a:r>
              <a:rPr lang="ru-RU" dirty="0"/>
              <a:t>Семья, в которой он рос, была благополучной, родители С.Л. и Н.О. Пушкины любили друг друга и  занимались воспитанием своего сына Александра (хотя он не был их баловнем) и других своих детей, дали им вместе с бабушкой М.А. Ганнибал и дядей В.Л. Пушкиным хорошее домашнее образование, сформировали и поощряли их пристрастие к чтению, к литературе и искусству, с самых малых лет дети участвовали в вечерах, устраиваемых родителями и их друзьями, в московских гуляниях, посещали театры;</a:t>
            </a:r>
          </a:p>
        </p:txBody>
      </p:sp>
    </p:spTree>
    <p:extLst>
      <p:ext uri="{BB962C8B-B14F-4D97-AF65-F5344CB8AC3E}">
        <p14:creationId xmlns:p14="http://schemas.microsoft.com/office/powerpoint/2010/main" xmlns="" val="661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990" y="1666855"/>
            <a:ext cx="6569357" cy="3695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 smtClean="0"/>
              <a:t>. Большую </a:t>
            </a:r>
            <a:r>
              <a:rPr lang="ru-RU" dirty="0"/>
              <a:t>роль в воспитании и начальном образовании А.С. Пушкины сыграла его бабушка М.А. Ганнибал;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3. Няня </a:t>
            </a:r>
            <a:r>
              <a:rPr lang="ru-RU" dirty="0"/>
              <a:t>Арина Родионовна Яковлева внесла значительный вклад в воспитание будущего поэта в детстве, но не главный и не определяющий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4</a:t>
            </a:r>
            <a:r>
              <a:rPr lang="ru-RU" dirty="0" smtClean="0"/>
              <a:t>. Воспитание </a:t>
            </a:r>
            <a:r>
              <a:rPr lang="ru-RU" dirty="0"/>
              <a:t>А.С. Пушкина было традиционно религиозным, что существенно повлияло на формирование его мировоззрения в детстве и в зрелости.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8067" y="0"/>
            <a:ext cx="5393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47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746" y="-130629"/>
            <a:ext cx="10353761" cy="1326321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 родителях и нелюбимом сыне.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8960" y="895738"/>
            <a:ext cx="8640751" cy="5962262"/>
          </a:xfrm>
        </p:spPr>
      </p:pic>
    </p:spTree>
    <p:extLst>
      <p:ext uri="{BB962C8B-B14F-4D97-AF65-F5344CB8AC3E}">
        <p14:creationId xmlns:p14="http://schemas.microsoft.com/office/powerpoint/2010/main" xmlns="" val="4001647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3" y="0"/>
            <a:ext cx="10353761" cy="1326321"/>
          </a:xfrm>
        </p:spPr>
        <p:txBody>
          <a:bodyPr/>
          <a:lstStyle/>
          <a:p>
            <a:r>
              <a:rPr lang="ru-RU" dirty="0" smtClean="0"/>
              <a:t>Немного из истории.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189" y="1326321"/>
            <a:ext cx="10782365" cy="43542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Вот </a:t>
            </a: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что писал Ю.М. Лотман: «Пушкины были весьма 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небогаты. Бесхозяйственные </a:t>
            </a: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и недомовитые, они всю жизнь находились на грани разорения, в дальнейшем неизменно урезали материальную помощь сыну, а в последние годы его жизни и обременяли поэта своими долгами. У Сергея Львовича барская безалаберность сочеталась с болезненной скупостью. Друг А.С. Пушкина П.А. Вяземский сохранил в своих записках сценку: «Вообще он был очень скуп и на себя, и на всех домашних. Сын его Лев за обедом у него разбил рюмку. Отец вспылил и целый обед проворчал. «Можно ли (сказал Лев) так долго сетовать о рюмке, которая стоит двадцать копеек?» - «Извините, сударь (с чувством возразил отец), не двадцать, а тридцать пять копеек».</a:t>
            </a:r>
          </a:p>
        </p:txBody>
      </p:sp>
    </p:spTree>
    <p:extLst>
      <p:ext uri="{BB962C8B-B14F-4D97-AF65-F5344CB8AC3E}">
        <p14:creationId xmlns:p14="http://schemas.microsoft.com/office/powerpoint/2010/main" xmlns="" val="33567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488" y="712923"/>
            <a:ext cx="10353762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	Воспитание </a:t>
            </a: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детей, которому родители не придавали большого значения, было беспорядочным. Из домашнего обучения Пушкин вынес лишь прекрасное знание французского языка, а в отцовской библиотеке пристрастился к чтению (тоже на 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французском </a:t>
            </a: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языке)». самую значимую роль в становлении мировоззрения юного Пушкина сыграли дядя В.Л. Пушкин и Н.М. Карамзин. Первая часть этого впечатления главенствует в массовом сознании, а роль главной воспитательницы переносится не на дядю, а на няню Арину Родионовну, поскольку с младших классов в школе проходятся сказки Пушкина, ассоциирующиеся с няней, и посвящённые ей прекрасные стихи. </a:t>
            </a:r>
          </a:p>
        </p:txBody>
      </p:sp>
    </p:spTree>
    <p:extLst>
      <p:ext uri="{BB962C8B-B14F-4D97-AF65-F5344CB8AC3E}">
        <p14:creationId xmlns:p14="http://schemas.microsoft.com/office/powerpoint/2010/main" xmlns="" val="36043198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373" y="240087"/>
            <a:ext cx="4884770" cy="64844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438122" y="1212980"/>
            <a:ext cx="50385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Пушкин Василий Львович.</a:t>
            </a:r>
          </a:p>
          <a:p>
            <a:endParaRPr lang="ru-RU" sz="2800" dirty="0"/>
          </a:p>
          <a:p>
            <a:r>
              <a:rPr lang="ru-RU" sz="2800" dirty="0" smtClean="0"/>
              <a:t>Дядя А.С. Пушкина.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67432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328" y="347606"/>
            <a:ext cx="4350994" cy="6283349"/>
          </a:xfrm>
        </p:spPr>
      </p:pic>
      <p:sp>
        <p:nvSpPr>
          <p:cNvPr id="7" name="TextBox 6"/>
          <p:cNvSpPr txBox="1"/>
          <p:nvPr/>
        </p:nvSpPr>
        <p:spPr>
          <a:xfrm>
            <a:off x="5641910" y="1119673"/>
            <a:ext cx="65500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…Когда в чепце, в старинном одеянье,</a:t>
            </a:r>
            <a:br>
              <a:rPr lang="ru-RU" sz="2800" dirty="0" smtClean="0"/>
            </a:br>
            <a:r>
              <a:rPr lang="ru-RU" sz="2800" dirty="0" smtClean="0"/>
              <a:t>Она, духов молитвой </a:t>
            </a:r>
            <a:r>
              <a:rPr lang="ru-RU" sz="2800" dirty="0" err="1" smtClean="0"/>
              <a:t>уклоня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С усердием перекрестит меня,</a:t>
            </a:r>
          </a:p>
          <a:p>
            <a:r>
              <a:rPr lang="ru-RU" sz="2800" dirty="0" smtClean="0"/>
              <a:t>И шепотом рассказывать мне станет</a:t>
            </a:r>
          </a:p>
          <a:p>
            <a:r>
              <a:rPr lang="ru-RU" sz="2800" dirty="0" smtClean="0"/>
              <a:t>О мертвецах, о подвигах </a:t>
            </a:r>
            <a:r>
              <a:rPr lang="ru-RU" sz="2800" dirty="0" err="1" smtClean="0"/>
              <a:t>Бовы</a:t>
            </a:r>
            <a:r>
              <a:rPr lang="ru-RU" sz="2800" dirty="0" smtClean="0"/>
              <a:t>…</a:t>
            </a:r>
          </a:p>
          <a:p>
            <a:r>
              <a:rPr lang="ru-RU" sz="2800" dirty="0" smtClean="0"/>
              <a:t>От ужаса не шелохнусь бывало,</a:t>
            </a:r>
          </a:p>
          <a:p>
            <a:r>
              <a:rPr lang="ru-RU" sz="2800" dirty="0" smtClean="0"/>
              <a:t>Едва дышу, прижмусь под одеяло.</a:t>
            </a:r>
          </a:p>
          <a:p>
            <a:r>
              <a:rPr lang="ru-RU" sz="2800" dirty="0" smtClean="0"/>
              <a:t>Не чувствуя ни ног, ни головы…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6587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11" r="10311"/>
          <a:stretch>
            <a:fillRect/>
          </a:stretch>
        </p:blipFill>
        <p:spPr>
          <a:xfrm>
            <a:off x="8080375" y="908050"/>
            <a:ext cx="3255963" cy="48831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7242" y="690465"/>
            <a:ext cx="6382213" cy="5952931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« В двенадцать лет, в своем наряде, сшитым домашним портным, с острыми локтями, он казался чужим в своей семье. Как затравленный волчонок, поблескивая глазами, он шел к утреннему завтраку и с принуждением целовал у матери руку. Ему доставляло радость превратно толковать смысл родительских разговоров. В двенадцать лет он беспощадно судил своих родителей холодным, отроческим судом и судил их.»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14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0"/>
            <a:ext cx="7315200" cy="685800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Конечно, занималась воспитанием детей и мать. По воспоминаниям Ольги Павлищевой, не только лично продиктованным ею, но переданным её сыном Л.Н. Павлищевым с её слов, Надежда Осиповна была строгой и выдержанной, крайне редко выходила из себя. Детей в семье битьём не наказывала. Среди методов наказания современниками упоминаются сидения в углу, отгороженном стульями, пришивание носовых платочков к курточке в виде аксельбанта (чтобы сын их не терял), игра в молчанку и т.п. Со слов Ольги записано, что мать до рождения Лёвушки оказывала предпочтение ей, а потом младшему брату, что, конечно, непедагогично. Отчасти это объяснялось тем, что Пушкин в раннем детстве был полным и неуклюжим, необщительным. По воспоминания сестры Ольги, «до шестилетнего возраста Александр Сергеевич не </a:t>
            </a:r>
            <a:r>
              <a:rPr lang="ru-RU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молчаливостью </a:t>
            </a:r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приводил иногда мать в отчаяние. Она почти насильно водила его </a:t>
            </a:r>
            <a:r>
              <a:rPr lang="ru-RU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гулять, а он не обнаруживал </a:t>
            </a:r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ничего особенного; напротив, своею неповоротливостью, происходившею от тучности тела, и всегдашнею </a:t>
            </a:r>
            <a:r>
              <a:rPr lang="ru-RU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 </a:t>
            </a:r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бегать, отчего он охотнее оставался с бабушкою Марьею Алексеевною, залезал в её корзину и смотрел, как она занималась рукодельем». Будущий великий поэт рос очень нестандартным ребёнком (порой неряшливым и ленивым), родителям его непросто было понять. Сочиняя стихи, он нередко пренебрегал уроками.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2982" y="944881"/>
            <a:ext cx="4416578" cy="5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94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46760" y="0"/>
            <a:ext cx="7178040" cy="27736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Любимчиком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и баловнем родителей Александр не был, и это хорошо. Мать была с ним строга, но по-своему любила. Когда в начале 1811 года встала проблема выбора учебного заведения для старшего сына, Надежда Осиповна, совсем недавно похоронившая двух младенцев и находящаяся на небольшом сроке новой беременности,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3558" y="1"/>
            <a:ext cx="4238442" cy="498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" y="2653834"/>
            <a:ext cx="3383280" cy="42041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5240" y="2575560"/>
            <a:ext cx="396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всё же предприняла вместе с мужем  нелёгкую в те времена поездку в Петербург, чтобы лично принять участие в решении этого важного вопроса. Судьба сына ей была далеко не безразлична.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75373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1606</TotalTime>
  <Words>527</Words>
  <Application>Microsoft Office PowerPoint</Application>
  <PresentationFormat>Произвольный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Damask</vt:lpstr>
      <vt:lpstr>Детские годы Александра сергеевича  пушкина</vt:lpstr>
      <vt:lpstr>О родителях и нелюбимом сыне.</vt:lpstr>
      <vt:lpstr>Немного из истории.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 годы Александра сергеевича  пушкина</dc:title>
  <dc:creator>Саша</dc:creator>
  <cp:lastModifiedBy>ISAKOVI</cp:lastModifiedBy>
  <cp:revision>13</cp:revision>
  <dcterms:created xsi:type="dcterms:W3CDTF">2013-10-10T14:20:30Z</dcterms:created>
  <dcterms:modified xsi:type="dcterms:W3CDTF">2013-12-12T18:07:11Z</dcterms:modified>
</cp:coreProperties>
</file>