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8A6112-617E-4284-87E5-1D5AD38CC884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C45BFC-D1BE-4BE6-AA5A-C6966E4A3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AE981D-6D68-4DBB-94F5-BBBF58C60C0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C2E723-7DEA-4A46-92B3-FAB9E0A98BF6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041FB1-BA35-4A82-B102-7CB9826C2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FDD1B-8E83-465E-81FF-E34FB869824B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2C0FB-E4F4-4D76-BBDE-866F4247E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BCC1-1E33-4DF2-99B1-1CCFC09DEB49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36F9-65FC-43E1-A01D-40772B8F2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8DC1-99E8-4FC9-BFB6-23F257A742DB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ADF9-89A8-430B-9475-51329C36B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716-A33F-453A-B891-8F06EC10CDF1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2C5C23-8C0C-4894-96D8-B3CE65B9B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9D85-6910-47FF-A751-724F83839498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6D83-CAA4-44DB-BEBD-4D1877F34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A94D1-7F8A-4033-89B8-3776EEF38743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42DB20-8582-44F4-97B5-E91C92B40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6A23B-496F-438F-A335-6AD69BD43DA4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BA41-E09A-435F-92AC-0D716FC68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E2C53B-7E91-41D6-A28F-BABF46150A7E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2EC64-4A9D-4815-97CF-9590C46D9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EAC756-DBDA-41DD-8191-37F5E1E5C8D4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12C2E7-A11A-4D7F-ADD6-CAB5DF87D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6A4A59-7240-4CBB-A616-BB324DCEA70E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A4A03B-F909-4F4E-9B86-058045168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7F33CE-C904-4EF3-9485-36A6828FE64C}" type="datetimeFigureOut">
              <a:rPr lang="ru-RU"/>
              <a:pPr>
                <a:defRPr/>
              </a:pPr>
              <a:t>04.09.2013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164F550-227D-4AC0-9ABC-9606E88CD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350" y="2636838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Устная  и  письменная  речь.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Монолог, диалог.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«Структура писем и речевые формулы, используемые в них»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25" y="1447800"/>
          <a:ext cx="7934325" cy="582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000"/>
                <a:gridCol w="2593175"/>
                <a:gridCol w="2593175"/>
              </a:tblGrid>
              <a:tr h="906421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части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письма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Речевые формулы</a:t>
                      </a:r>
                      <a:endParaRPr lang="ru-RU" sz="2000" dirty="0"/>
                    </a:p>
                  </a:txBody>
                  <a:tcPr/>
                </a:tc>
              </a:tr>
              <a:tr h="450377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Зачин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Место и дата написания.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Приветствие.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Обращение</a:t>
                      </a:r>
                    </a:p>
                    <a:p>
                      <a:endParaRPr lang="ru-RU" sz="2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Здравствуйте! Добрый день! Шлю тебе привет! Приветствую тебя! Дорогой (милый, любимый, родной мой). </a:t>
                      </a:r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Имя и все его формы</a:t>
                      </a:r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Друг, мамочка</a:t>
                      </a:r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др.</a:t>
                      </a:r>
                    </a:p>
                    <a:p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«Структура писем и речевые формулы, используемые в них»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25" y="1447800"/>
          <a:ext cx="8143875" cy="444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части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письма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Речевые формулы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Информационная часть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Основная информация, которую нужно изложить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Хочется сообщить... Я хотел бы рассказать...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Вот некоторые новости...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 ничего нового... Ты спрашиваешь что у нас нового...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«Структура писем и речевые формулы, используемые в них»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части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письма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Речевые формулы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Концовка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Итоговые фразы: просьба писать; предположение, что переписка будет регулярной; приветы; слова благодарности и прощания; уверения в уважении, дружбе, любви.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Подпись.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PS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 (глубоким, искренним) уважением...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Уважающий Вас...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Ваш(а, и)...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Всегда Ваш(а, и)...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Любящий тебя...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свидания!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скорого свидания!</a:t>
                      </a:r>
                      <a:endParaRPr kumimoji="0" lang="ru-RU" sz="2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 хорошего!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8143875" cy="1214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Памятка «Как правильно оформить адрес»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Для того чтобы письмо дошло до адресата, очень важно адрес на конверте написать правильно.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1. Фамилия, имя, отчество адресата.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2. Улица (площадь, проспект, переулок).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3. Дом №, корпус №, квартира №.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4. Город или другой населённый пункт.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5. Область, район.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6. Индекс почтовый.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Помните!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Фамилия, имя, отчество адресата должны употребляться в дательном падеже, а адресанта — в родительном падеже.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Если письмо адресовано семье, то фамилия ставится во множественном числе.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Обратите внимание на знаки препинания при написании адреса.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 оформления конверта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Адрес отправителя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Борисов  Андрей Николаевич,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ул. Маркса, д. 13, кв. 2,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г. Рыбинск,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454080.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Адрес получателя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Фёдоров  Петр Петрович,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пер. Зелёный, д. 5, кв. 3,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с.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Очкуровка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Николаевский р-н,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Волгоградская обл.,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404048.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Памятка «Как писать письма»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928688"/>
            <a:ext cx="7499350" cy="5319712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Обязательно указывайте дату и место написания письма.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Письмо должно быть вежливым.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Избегайте употребления грубых и бранных слов, кличек.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Следите за тем, чтобы буквы были чёткие.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Не употребляйте оборотов: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Жду ответа, как соловей лета; Лети с приветом, вернись с ответом.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6. Придерживайтесь основных частей письма: зачина, информационной части, концовки.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Самостоятельная  работа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Упр. 13 или 14,  на с. 10 (по выбору).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упр. 13 надо запомнить стихотворные строки В. С.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Шефнера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 словах, о речи, обращая внимание на знаки препинания, закрыть учебник и записать текст по памяти.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упр. 14  записать, как понимаете строки В. С.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Шефнера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Словом можно убить, словом можно спасти,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Словом можно полки за собой повести —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и свои рассуждения подкрепить примерами.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Обобщение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Что объединяет устную и письменную речь?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Чем они различаются?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Каковы признаки устной и письменной речи?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По какому основанию выделяются виды речи?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Как ставить знаки препинания при диалоге?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упр. 8 ( те,  кто  хочет   получить «5»);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упр. 11  ( те,  кого  устраивает  любая  оценка)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Устная работа по § 1.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Работа  по  учебнику,  стр. 8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  вы  знаете  об  устной  и  письменной  речи?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Рассмотрите  схему. Как  показана  связь  между  устной  и  письменной  речью?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  объединяет  устную  и  письменную  речь?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Чем  они  отличаются?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Литература: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Тростенцова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Л.А.,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Ладыженская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Т.А. Учебник   «Русский  язык»  в  9  классе, — М.: Просвещение, 2011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Тростенцова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Л. А.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Русский язык. Поурочные разработки. 9 класс: пособие для учителей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общеобразоват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учреждений / Л. А.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Тростенцова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А. И. Запорожец. — М.: Просвещение, 2011. — 204 с.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Признаки устной и письменной речи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Письменная форма речи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— речь, зафиксированная на письме.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Устная форма речи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— речь звучащая.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Письменная речь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характеризуется более строгим соблюдением литературной нормы.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Устная речь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более свободна по отношению к литературной норме.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 следует отождествлять письменную речь с книжным стилем, а устную — с разговорным. Книжный стиль не всегда воплощается в письменной речи (например, ораторская речь), а разговорный — в устной речи (например, диалогическая речь в художественном произведении).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Устная работа по §  2.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Работа  по  учебнику,  стр.11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Каждое  высказывание  -  устное  или  письменное  -  можно  охарактеризовать  по  такому  параметру ,  как  вид  (речи).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Рассмотрите  схему (стр. 11)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  какому  основанию  выделяются  виды  речи?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 показана  их  взаимосвязь?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-571500"/>
            <a:ext cx="7499350" cy="1643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Условия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571500"/>
            <a:ext cx="8786812" cy="6500813"/>
          </a:xfrm>
        </p:spPr>
        <p:txBody>
          <a:bodyPr>
            <a:normAutofit fontScale="85000" lnSpcReduction="10000"/>
          </a:bodyPr>
          <a:lstStyle/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Условия,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 которых протекает диалогическая речь,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определяют ряд её особенностей,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 которым относятся: </a:t>
            </a:r>
            <a:r>
              <a:rPr lang="ru-RU" b="1" dirty="0" smtClean="0">
                <a:solidFill>
                  <a:srgbClr val="00B0F0"/>
                </a:solidFill>
              </a:rPr>
              <a:t>краткость высказываний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(преимущественно в вопросно-ответной форме диалога, в меньшей степени при смене предложений-реплик), </a:t>
            </a:r>
            <a:r>
              <a:rPr lang="ru-RU" b="1" dirty="0" smtClean="0">
                <a:solidFill>
                  <a:srgbClr val="00B0F0"/>
                </a:solidFill>
              </a:rPr>
              <a:t>широкое использование внеречевых средств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(мимика, жесты), </a:t>
            </a:r>
            <a:r>
              <a:rPr lang="ru-RU" b="1" dirty="0" smtClean="0">
                <a:solidFill>
                  <a:srgbClr val="00B0F0"/>
                </a:solidFill>
              </a:rPr>
              <a:t>большая роль интонации, разнообразие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особых </a:t>
            </a:r>
            <a:r>
              <a:rPr lang="ru-RU" b="1" dirty="0" smtClean="0">
                <a:solidFill>
                  <a:srgbClr val="00B0F0"/>
                </a:solidFill>
              </a:rPr>
              <a:t>предложений неполного состава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(чему способствует не только естественная опора на реплики собеседника, но и обстановка беседы), </a:t>
            </a:r>
            <a:r>
              <a:rPr lang="ru-RU" b="1" dirty="0" smtClean="0">
                <a:solidFill>
                  <a:srgbClr val="00B0F0"/>
                </a:solidFill>
              </a:rPr>
              <a:t>свободное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от строгих норм книжной речи </a:t>
            </a:r>
            <a:r>
              <a:rPr lang="ru-RU" b="1" dirty="0" smtClean="0">
                <a:solidFill>
                  <a:srgbClr val="00B0F0"/>
                </a:solidFill>
              </a:rPr>
              <a:t>синтаксическое оформление высказывания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заранее не подготовленного, преобладание простых предложений, характерное для разговорной речи вообще.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Монологическая речь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в отличие от диалогической, </a:t>
            </a:r>
            <a:r>
              <a:rPr lang="ru-RU" b="1" dirty="0" smtClean="0">
                <a:solidFill>
                  <a:srgbClr val="00B0F0"/>
                </a:solidFill>
              </a:rPr>
              <a:t>характеризуется своей развёрнутостью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что связано со стремлением широко охватить тематическое содержание высказывания, </a:t>
            </a:r>
            <a:r>
              <a:rPr lang="ru-RU" b="1" dirty="0" smtClean="0">
                <a:solidFill>
                  <a:srgbClr val="00B0F0"/>
                </a:solidFill>
              </a:rPr>
              <a:t>наличием распространённых конструкций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rgbClr val="00B0F0"/>
                </a:solidFill>
              </a:rPr>
              <a:t>грамматической их  </a:t>
            </a:r>
            <a:r>
              <a:rPr lang="ru-RU" b="1" dirty="0" err="1" smtClean="0">
                <a:solidFill>
                  <a:srgbClr val="00B0F0"/>
                </a:solidFill>
              </a:rPr>
              <a:t>оформленностью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Тренировочные упражнения.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Выборочная работа.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Выписать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из упр. 7 на с. 8 отдельно признаки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устной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письменной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речи.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            1 вариант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2 вариант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7688" y="29289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929438" y="307181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Устная  работа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Упр. 9, 10 на с. 9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Найти в ответе лишние слова, проанализировать устный ответ, сделают вывод: «Почему лишние слова мешают слушателям воспринимать речь говорящего?»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Прочитать вслух упр. 9, сохраняя найденные говорящим слова и опуская лишние слова и выражения.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упр. 12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Составить на основе текста краткую (из 5—7 пунктов) памятку о том, как писать письма.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Краткая  памятка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-428625"/>
            <a:ext cx="7499350" cy="1846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Эпистолярный жанр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785813"/>
            <a:ext cx="8148637" cy="6072187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Письмо включает три части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1) зачин; 2) информационную часть; 3) концовку.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b="1" dirty="0" smtClean="0">
                <a:solidFill>
                  <a:srgbClr val="00B0F0"/>
                </a:solidFill>
              </a:rPr>
              <a:t>начинается приветствием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 адресату. Форму обращения определяют отношения между людьми, состоящими в переписке.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После приветствия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обращения </a:t>
            </a:r>
            <a:r>
              <a:rPr lang="ru-RU" b="1" dirty="0" smtClean="0">
                <a:solidFill>
                  <a:srgbClr val="00B0F0"/>
                </a:solidFill>
              </a:rPr>
              <a:t>следует текст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письма, в котором может содержаться сообщение, пожелание, благодарность, извинения, жалоба, просьба, приглашение.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 В конце письма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обычно помещают слова прощания и уверения в уважении, дружбе и любви.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Информацию, которую вы </a:t>
            </a:r>
            <a:r>
              <a:rPr lang="ru-RU" b="1" dirty="0" smtClean="0">
                <a:solidFill>
                  <a:srgbClr val="00B0F0"/>
                </a:solidFill>
              </a:rPr>
              <a:t>забыли написать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письме, можно поместить под знаком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PS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post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scriptum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), что значит «после написанного».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864</Words>
  <Application>Microsoft Office PowerPoint</Application>
  <PresentationFormat>Экран (4:3)</PresentationFormat>
  <Paragraphs>146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Устная  и  письменная  речь. Монолог, диалог.</vt:lpstr>
      <vt:lpstr> Устная работа по § 1.</vt:lpstr>
      <vt:lpstr>Признаки устной и письменной речи</vt:lpstr>
      <vt:lpstr>Устная работа по §  2.</vt:lpstr>
      <vt:lpstr>Условия</vt:lpstr>
      <vt:lpstr>Тренировочные упражнения. </vt:lpstr>
      <vt:lpstr>Устная  работа</vt:lpstr>
      <vt:lpstr>Краткая  памятка</vt:lpstr>
      <vt:lpstr>Эпистолярный жанр </vt:lpstr>
      <vt:lpstr>«Структура писем и речевые формулы, используемые в них»  </vt:lpstr>
      <vt:lpstr>«Структура писем и речевые формулы, используемые в них»  </vt:lpstr>
      <vt:lpstr>«Структура писем и речевые формулы, используемые в них»  </vt:lpstr>
      <vt:lpstr>Памятка «Как правильно оформить адрес» </vt:lpstr>
      <vt:lpstr>Помните!</vt:lpstr>
      <vt:lpstr>Пример оформления конверта </vt:lpstr>
      <vt:lpstr>Памятка «Как писать письма» </vt:lpstr>
      <vt:lpstr>Самостоятельная  работа</vt:lpstr>
      <vt:lpstr>Обобщение</vt:lpstr>
      <vt:lpstr>Домашнее задание </vt:lpstr>
      <vt:lpstr>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Устная  и  письменная  речь. Монолог, диалог.</dc:title>
  <dc:creator>ADMIN</dc:creator>
  <cp:lastModifiedBy>user</cp:lastModifiedBy>
  <cp:revision>12</cp:revision>
  <dcterms:created xsi:type="dcterms:W3CDTF">2012-09-08T08:19:31Z</dcterms:created>
  <dcterms:modified xsi:type="dcterms:W3CDTF">2013-09-04T12:40:17Z</dcterms:modified>
</cp:coreProperties>
</file>