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259" r:id="rId6"/>
    <p:sldId id="260" r:id="rId7"/>
    <p:sldId id="261" r:id="rId8"/>
    <p:sldId id="262" r:id="rId9"/>
    <p:sldId id="263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67" r:id="rId20"/>
    <p:sldId id="269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3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194A9-4453-49B2-A92F-E332D821CAEF}" type="datetimeFigureOut">
              <a:rPr lang="ru-RU" smtClean="0"/>
              <a:pPr/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FD9C-4E36-47FF-9F84-93503A6698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И.А.Бунин.</a:t>
            </a:r>
            <a:br>
              <a:rPr lang="ru-RU" dirty="0" smtClean="0"/>
            </a:br>
            <a:r>
              <a:rPr lang="ru-RU" dirty="0" smtClean="0"/>
              <a:t>Проблемы  счастья  в  рассказе  «Кавказ»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Урок  литературы  в  8  классе.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Подготовила: Оноприенко Т.Н., учитель  русского  языка  и  литературы  МКОУ «</a:t>
            </a:r>
            <a:r>
              <a:rPr lang="ru-RU" dirty="0" err="1" smtClean="0">
                <a:solidFill>
                  <a:srgbClr val="7030A0"/>
                </a:solidFill>
              </a:rPr>
              <a:t>Очкуровская</a:t>
            </a:r>
            <a:r>
              <a:rPr lang="ru-RU" dirty="0" smtClean="0">
                <a:solidFill>
                  <a:srgbClr val="7030A0"/>
                </a:solidFill>
              </a:rPr>
              <a:t>  СОШ»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2012  год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sz="4800" dirty="0" smtClean="0"/>
              <a:t> </a:t>
            </a:r>
            <a:r>
              <a:rPr lang="ru-RU" sz="4800" dirty="0" smtClean="0"/>
              <a:t>        Иван </a:t>
            </a:r>
            <a:r>
              <a:rPr lang="ru-RU" sz="4800" dirty="0" smtClean="0"/>
              <a:t>Алексеевич Бунин</a:t>
            </a:r>
          </a:p>
          <a:p>
            <a:r>
              <a:rPr lang="ru-RU" sz="4800" dirty="0" smtClean="0"/>
              <a:t>"Кавказ"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Приехав в Москву, я воровски остановился в незаметных номерах в переулке возле Арбата и жил томительно, затворником - от свидания до свидания с нею. Была она у меня за эти дни всего три раза и каждый раз входила поспешно, со словами:</a:t>
            </a:r>
          </a:p>
          <a:p>
            <a:r>
              <a:rPr lang="ru-RU" dirty="0" smtClean="0"/>
              <a:t>- Я только на одну минуту...</a:t>
            </a:r>
          </a:p>
          <a:p>
            <a:r>
              <a:rPr lang="ru-RU" dirty="0" smtClean="0"/>
              <a:t>Она была бледна прекрасной бледностью любящей взволнованной женщины, голос у нее срывался, и то, как она, бросив куда попало зонтик, спешила поднять вуальку и обнять меня, потрясало меня жалостью и восторгом.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68580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- Мне кажется, - говорила она, - что он что-то подозревает, что он даже знает что-то, - может быть, прочитал какое-нибудь ваше письмо, подобрал ключ к моему столу... Я думаю, что он на все способен при его жестоком, самолюбивом характере. Раз он мне прямо сказал: "Я ни перед чем не остановлюсь, защищая свою честь, честь мужа и офицера!" Теперь он почему-то следит буквально за каждым моим шагом, и, чтобы наш план удался, я должна быть страшно осторожна. Он уже согласен отпустить меня, так внушила я ему, что умру, если не увижу юга, моря, но, ради бога, будьте терпеливы!</a:t>
            </a:r>
          </a:p>
          <a:p>
            <a:r>
              <a:rPr lang="ru-RU" dirty="0" smtClean="0"/>
              <a:t>План наш был дерзок: уехать в одном и том же поезде на кавказское побережье и прожить там в каком-нибудь совсем диком месте три-четыре недели. Я знал это побережье, жил когда-то некоторое время возле Сочи, - молодой, одинокий, - на всю жизнь запомнил те осенние вечера среди черных кипарисов, у холодных серых волн... И она бледнела, когда я говорил: "А теперь я там буду с тобой, в горных джунглях, у тропического моря..." В осуществление нашего плана мы не верили до последней минуты - слишком великим счастьем казалось нам это.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Москве шли холодные дожди, похоже было на то, что лето уже прошло и не вернется, было грязно, сумрачно, улицы мокро и черно блестели раскрытыми зонтами прохожих и поднятыми, дрожащими на бегу верхами извозчичьих пролеток. И был темный, отвратительный вечер, когда я ехал на вокзал, все внутри у меня замирало от тревоги и холода. По вокзалу и по платформе я пробежал бегом, надвинув на глаза шляпу и уткнув лицо в воротник пальто.</a:t>
            </a:r>
          </a:p>
          <a:p>
            <a:r>
              <a:rPr lang="ru-RU" dirty="0" smtClean="0"/>
              <a:t>В маленьком купе первого класса, которое я заказал заранее, шумно лил дождь по крыше. Я немедля опустил оконную занавеску и, как только носильщик, обтирая мокрую руку о свой белый фартук, взял на чай и вышел, на замок запер дверь. Потом чуть приоткрыл занавеску и замер, не сводя глаз с разнообразной толпы, взад и вперед сновавшей с вещами вдоль вагона в темном свете вокзальных фонарей. Мы условились, что я приеду на вокзал как можно раньше, а она как можно позже, чтобы мне как-нибудь не столкнуться с ней и с ним на платформе. Теперь им уже пора было быть. Я смотрел все напряженнее - их все не было. Ударил второй звонок - я похолодел от страха: опоздала или он в последнюю минуту вдруг не пустил ее! Но тотчас вслед за тем был поражен его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высокой фигурой, офицерским картузом, узкой шинелью и рукой в замшевой перчатке, которой он, широко шагая, держал ее под руку. Я отшатнулся от окна, упал в угол дивана. Рядом был вагон второго класса - я мысленно видел, как он хозяйственно вошел в него вместе с нею, оглянулся, - хорошо ли устроил ее носильщик, - и снял перчатку, снял картуз, целуясь с ней, крестя ее... Третий звонок оглушил меня, тронувшийся поезд поверг в оцепенение... Поезд расходился, мотаясь, качаясь, потом стал нести ровно, на всех парах... Кондуктору, который проводил ее ко мне и перенес ее вещи, я ледяной рукой сунул десятирублевую бумажку...</a:t>
            </a:r>
          </a:p>
          <a:p>
            <a:r>
              <a:rPr lang="ru-RU" dirty="0" smtClean="0"/>
              <a:t>Войдя, она даже не поцеловала меня, только жалостно улыбнулась, садясь на диван и снимая, отцепляя от волос шляпку.</a:t>
            </a:r>
          </a:p>
          <a:p>
            <a:r>
              <a:rPr lang="ru-RU" dirty="0" smtClean="0"/>
              <a:t>- Я совсем не могла обедать, - сказала она. - Я думала, что не выдержу эту страшную роль до конца. И ужасно хочу пить. Дай мне нарзану, - сказала она, в первый раз говоря мне "ты". - Я убеждена, что он поедет вслед за мною. Я дала ему два адреса, Геленджик и Гагры. Ну вот, он и будет дня через три-четыре в Геленджике... Но Бог с ним, лучше смерть, чем эти муки...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Утром, когда я вышел в коридор, в нем было солнечно, душно, из уборных пахло мылом, одеколоном и всем, чем пахнет людный вагон утром. За мутными от пыли и нагретыми окнами шла ровная выжженная степь, видны были пыльные широкие дороги, арбы, </a:t>
            </a:r>
            <a:r>
              <a:rPr lang="ru-RU" dirty="0" err="1" smtClean="0"/>
              <a:t>влекомые</a:t>
            </a:r>
            <a:r>
              <a:rPr lang="ru-RU" dirty="0" smtClean="0"/>
              <a:t> волами, мелькали железнодорожные будки с канареечными кругами подсолнечников и алыми мальвами в палисадниках... Дальше пошел безграничный простор нагих равнин с курганами и могильниками, нестерпимое сухое солнце, небо, подобное пыльной туче, потом призраки первых гор на горизонте...</a:t>
            </a:r>
          </a:p>
          <a:p>
            <a:r>
              <a:rPr lang="ru-RU" dirty="0" smtClean="0"/>
              <a:t>Из Геленджика и Гагр она послала ему по открытке, написала, что еще не знает, где останется.</a:t>
            </a:r>
          </a:p>
          <a:p>
            <a:r>
              <a:rPr lang="ru-RU" dirty="0" smtClean="0"/>
              <a:t>Потом мы спустились вдоль берега к югу.</a:t>
            </a:r>
          </a:p>
          <a:p>
            <a:r>
              <a:rPr lang="ru-RU" dirty="0" smtClean="0"/>
              <a:t>Мы нашли место первобытное, заросшее чинаровыми лесами, цветущими кустарниками, красным деревом, магнолиями, гранатами, среди которых поднимались веерные пальмы, чернели кипарисы...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Я просыпался рано и, пока она спала, до чая, который мы пили часов в семь, шел по холмам в лесные чащи. Горячее солнце было уже сильно, чисто и радостно. В лесах лазурно светился, расходился и таял душистый туман, за дальними лесистыми вершинами сияла предвечная белизна снежных гор... Назад я проходил по знойному и пахнущему из труб горящим кизяком базару нашей деревни: там кипела торговля, было тесно от народа, от верховых лошадей и осликов, - по утрам съезжалось туда на базар множество разноплеменных горцев, - плавно ходили черкешенки в черных длинных до земли одеждах, в красных чувяках, с закутанными во что-то черное головами, с быстрыми птичьими взглядами, мелькавшими порой из этой траурной </a:t>
            </a:r>
            <a:r>
              <a:rPr lang="ru-RU" dirty="0" err="1" smtClean="0"/>
              <a:t>закутанности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Потом мы уходили на берег, всегда совсем пустой, купались и лежали на солнце до самого завтрака. После завтрака - все жаренная на </a:t>
            </a:r>
            <a:r>
              <a:rPr lang="ru-RU" dirty="0" err="1" smtClean="0"/>
              <a:t>шкаре</a:t>
            </a:r>
            <a:r>
              <a:rPr lang="ru-RU" dirty="0" smtClean="0"/>
              <a:t> рыба, белое вино, орехи и фрукты - в знойном сумраке нашей хижины под черепичной крышей тянулись через сквозные ставни горячие, веселые полосы света.</a:t>
            </a:r>
          </a:p>
          <a:p>
            <a:r>
              <a:rPr lang="ru-RU" dirty="0" smtClean="0"/>
              <a:t>Когда жар спадал и мы открывали окно, часть моря, видная из него между кипарисов, стоявших на скате под нами, имела цвет фиалки и лежала так ровно, мирно, что, казалось, никогда не будет конца этому покою, этой красоте.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 закате часто громоздились за морем удивительные облака; они пылали так великолепно, что она порой ложилась на тахту, закрывала лицо газовым шарфом и плакала: еще две, три недели - и опять Москва!</a:t>
            </a:r>
          </a:p>
          <a:p>
            <a:r>
              <a:rPr lang="ru-RU" dirty="0" smtClean="0"/>
              <a:t>Ночи были теплы и непроглядны, в черной тьме плыли, мерцали, светили топазовым светом огненные мухи, стеклянными колокольчиками звенели древесные лягушки. Когда глаз привыкал к темноте, выступали вверху звезды и гребни гор, над деревней вырисовывались деревья, которых мы не замечали днем. И всю ночь слышался оттуда, из духана, глухой стук в барабан и горловой, заунывный, безнадежно-счастливый вопль как будто все одной и той же бесконечной песни.</a:t>
            </a:r>
          </a:p>
          <a:p>
            <a:r>
              <a:rPr lang="ru-RU" dirty="0" smtClean="0"/>
              <a:t>Недалеко от нас, в прибрежном овраге, спускавшемся из лесу к морю, быстро прыгала по каменистому ложу мелкая, прозрачная речка. Как чудесно дробился, кипел ее блеск в тот таинственный час, когда из-за гор и лесов, точно какое-то дивное существо, пристально смотрела поздняя луна!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Иногда по ночам надвигались с гор страшные тучи, шла злобная буря, в шумной гробовой черноте лесов то и дело разверзались волшебные зеленые бездны и раскалывались в небесных высотах допотопные удары грома. Тогда в лесах просыпались и мяукали орлята, ревел барс, тявкали </a:t>
            </a:r>
            <a:r>
              <a:rPr lang="ru-RU" dirty="0" err="1" smtClean="0"/>
              <a:t>чекалки</a:t>
            </a:r>
            <a:r>
              <a:rPr lang="ru-RU" dirty="0" smtClean="0"/>
              <a:t>... Раз к нашему освещенному окну сбежалась целая стая их, - они всегда сбегаются в такие ночи к жилью, - мы открыли окно и смотрели на них сверху, а они стояли под блестящим ливнем и тявкали, просились к нам... Она радостно плакала, глядя на них.</a:t>
            </a:r>
          </a:p>
          <a:p>
            <a:r>
              <a:rPr lang="ru-RU" dirty="0" smtClean="0"/>
              <a:t>Он искал ее в Геленджике, в Гаграх, в Сочи. На другой день по приезде в Сочи, он купался утром в море, потом брился, надел чистое белье, белоснежный китель, позавтракал в своей гостинице на террасе ресторана, выпил бутылку шампанского, пил кофе с шартрезом, не спеша выкурил сигару. </a:t>
            </a:r>
            <a:r>
              <a:rPr lang="ru-RU" dirty="0" err="1" smtClean="0"/>
              <a:t>Возвратясь</a:t>
            </a:r>
            <a:r>
              <a:rPr lang="ru-RU" dirty="0" smtClean="0"/>
              <a:t> в свой номер, он лег на диван и выстрелил себе в виски из двух револьверов.</a:t>
            </a:r>
          </a:p>
          <a:p>
            <a:endParaRPr lang="ru-RU" dirty="0" smtClean="0"/>
          </a:p>
          <a:p>
            <a:r>
              <a:rPr lang="ru-RU" dirty="0" smtClean="0"/>
              <a:t>12 ноября 1937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Размышления  литературоведа  В.И.Коровина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 «Рассказ  Бунина «Кавказ» раскрывает  перед  читателем иную  по  сравнению  с  рассказом  А.П.Чехова «О любви»  сторону  сильного  и  горячего  чувства. В  рассказе  Чехова  счастье  прошло  мимо героев.  В  рассказе  Бунина герои, казалось  бы, испытали  всю  полноту  страсти. И  всё-таки оба  рассказа драматичны  и  даже  трагичны. В «Кавказе»  герои  словно «украли»  своё  счастье: они  вынуждены  скрываться, таиться. Бежать, чтобы  быть  вместе. И даже  когда  им  удалось  остаться одним, в  их  любви  было  много  радостного  и много  тревожного. Их  чувство раскрылось на  фоне  великолепной, прекрасной и  экзотической  природы, символизирующей  вечность, неисчерпаемость  жизни. Но  рядом  с этим  возвышающим  душу  чувством  постоянно  ощущалась  тревога, тревога  от  того, что  само  их  счастье  было  временным, непрочным, зыбким  и хрупким  перед  лицом  могучей  и  бессмертной   природы.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Расширить  представления  учеников  о  личности  И.А.Бунина;</a:t>
            </a:r>
          </a:p>
          <a:p>
            <a:r>
              <a:rPr lang="ru-RU" dirty="0" smtClean="0"/>
              <a:t>Показать  особенности  его  творческой  индивидуальности;</a:t>
            </a:r>
          </a:p>
          <a:p>
            <a:r>
              <a:rPr lang="ru-RU" dirty="0" smtClean="0"/>
              <a:t>Развивать  навыки  выразительного  чтения. Анализ  текста.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Размышления  о  рассказе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  Радость  была  омрачена  неизбежностью  возвращения в  нелюбимый  московский  дом. Особенно  остро  это  переживала влюблённая  женщина, которой хотелось продлить  счастливые  дни. Но  именно  потому, что  любовь  оказалась «украденной», она  не  была   полной  и  привела  к  трагедии. Муж-офицер, который  любил свою  жену   и  догадался  об  измене, свёл  счёты  с  жизнью. Бунин  размышляет  о  том, что  счастье  одного  может  привести  к  трагедии  другого. Но  он  смягчает драматизм  трагедии: офицер  умирает  слишком  театрально, слишком  искусственно. В  его  смерти  нет  суровой , пристойной  случаю простоты, а  есть  какой-то  неуместный  вызов  жизни. И  всё  это тоже  происходит на  фоне  природы, сама   естественность  которой  внутренне  одухотворена. Так  в  рассказ Бунина  входит  мысль о  величии  бытия, об  искусственности  человеческих  представлений, в которых  даже  трагедия  любви  смешана  с  фальшью».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Напишите  ваши   размышления по  поводу рассказа  Бунина.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Прочитайте  рассказ  И.А.Бунина «Солнечный  удар».</a:t>
            </a:r>
          </a:p>
          <a:p>
            <a:pPr marL="514350" indent="-514350">
              <a:buAutoNum type="arabicPeriod"/>
            </a:pPr>
            <a:r>
              <a:rPr lang="ru-RU" dirty="0" smtClean="0"/>
              <a:t>Учебник, стр. 67-69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Прочитать  рассказ  А.И.Куприна  «Куст  сирени».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Выделите   характерные   признаки  творческой  индивидуальности  Бунина.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      Что  вы  знаете  о  Бунине? (Вспомните  текст  изложения).</a:t>
            </a:r>
          </a:p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        Чтение  статьи  учебника , стр.59-60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Характерные  признаки  творческой  индивидуальности  Бунина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7030A0"/>
                </a:solidFill>
              </a:rPr>
              <a:t>   В  чужом  мне  мире, сложном  и  огромном,</a:t>
            </a:r>
          </a:p>
          <a:p>
            <a:pPr>
              <a:buNone/>
            </a:pPr>
            <a:r>
              <a:rPr lang="ru-RU" i="1" dirty="0" smtClean="0">
                <a:solidFill>
                  <a:srgbClr val="7030A0"/>
                </a:solidFill>
              </a:rPr>
              <a:t>   Я  молод  был, безвестен, одинок…</a:t>
            </a:r>
          </a:p>
          <a:p>
            <a:pPr>
              <a:buNone/>
            </a:pPr>
            <a:r>
              <a:rPr lang="ru-RU" dirty="0" smtClean="0"/>
              <a:t>А)  Бунин -  мастер  психологического  портрета;</a:t>
            </a:r>
          </a:p>
          <a:p>
            <a:pPr>
              <a:buNone/>
            </a:pPr>
            <a:r>
              <a:rPr lang="ru-RU" dirty="0" smtClean="0"/>
              <a:t>Б) новеллист , тонко  чувствующий  русскую  природу;</a:t>
            </a:r>
          </a:p>
          <a:p>
            <a:pPr>
              <a:buNone/>
            </a:pPr>
            <a:r>
              <a:rPr lang="ru-RU" dirty="0" smtClean="0"/>
              <a:t>В) лаконизм : «ничего  лишнего»;</a:t>
            </a:r>
          </a:p>
          <a:p>
            <a:pPr>
              <a:buNone/>
            </a:pPr>
            <a:r>
              <a:rPr lang="ru-RU" dirty="0" smtClean="0"/>
              <a:t>Г) сил  воображения;</a:t>
            </a:r>
          </a:p>
          <a:p>
            <a:pPr>
              <a:buNone/>
            </a:pPr>
            <a:r>
              <a:rPr lang="ru-RU" dirty="0" smtClean="0"/>
              <a:t>Д) редкая  память  и  зоркий  глаз;</a:t>
            </a:r>
          </a:p>
          <a:p>
            <a:pPr>
              <a:buNone/>
            </a:pPr>
            <a:r>
              <a:rPr lang="ru-RU" dirty="0" smtClean="0"/>
              <a:t>Е) умение  передать  тончайшие  чувства человека.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5123" name="Picture 3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Иван  Алексеевич Бунин</a:t>
            </a:r>
            <a:br>
              <a:rPr lang="ru-RU" dirty="0" smtClean="0"/>
            </a:br>
            <a:r>
              <a:rPr lang="ru-RU" dirty="0" smtClean="0"/>
              <a:t>( 1870 – 1953  г.г.)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     Бунин  всегда гордился  своим  происхождением: он был  дворянского  рода, «давшего  России  немало  видных  деятелей  как  на  поприще  государственном, так  и в  области  искусства». Достаточно  сказать, что  к  роду  Буниных  принадлежал Василий Андреевич  Жуковский. Гордился  писатель  и  тем, что все  его предки  «были  связаны  с  народом  и  землёй, были  помещиками». Эта  связь  с  традициями  дворянской культуры, с  одной  стороны,  и  связь с  «народом  и  землёй»  с  другой,  своеобразно  отразились  с  творчеством  Бунина, сделав  его стиль неповторимо  обаятельным  и  живописным.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И.А.Бунин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     Бунин всю  жизнь  преклонялся  перед  талантом  Толстого, и  сам  обладал  толстовской  зоркостью, силой  изобразительности. Как  писал Б.Зайцев , он  имел  почти «звериный  глаз, нюх, осязание».</a:t>
            </a:r>
          </a:p>
          <a:p>
            <a:pPr>
              <a:buNone/>
            </a:pPr>
            <a:r>
              <a:rPr lang="ru-RU" dirty="0" smtClean="0"/>
              <a:t>          Противник  всяческого  насилия, он  трагически  переживал события, последовавшие за  1917  годом,  и  эмигрировал  из  большевистской  России, сохранив  в  эмиграции  Россию  прежнюю, ностальгически  окрашенную  в   тёплые  тона.</a:t>
            </a:r>
          </a:p>
          <a:p>
            <a:pPr>
              <a:buNone/>
            </a:pPr>
            <a:r>
              <a:rPr lang="ru-RU" dirty="0" smtClean="0"/>
              <a:t>            За  границей  Бунин  написал  десять книг прозы, в  том  числе  много  рассказов    и  повестей  о  любви.</a:t>
            </a:r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7171" name="Picture 3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7172" name="Picture 4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И.А.Бунин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        Любовь  всегда  была  одной  из  главных  </a:t>
            </a:r>
            <a:r>
              <a:rPr lang="ru-RU" sz="2400" dirty="0" err="1" smtClean="0"/>
              <a:t>бунинских</a:t>
            </a:r>
            <a:r>
              <a:rPr lang="ru-RU" sz="2400" dirty="0" smtClean="0"/>
              <a:t>  тем.  Любовь  может  быть краткой  и  стремительной, как  солнечный  удар ( один  из  рассказов  так  и  называется - «Солнечный  удар»), но  никогда  прочной  и  долгой. Мелькнуло  блаженство – и  потянулась прежняя  жизнь, теперь  , после  счастья, вдвойне  невыносимая. Герои  и  героини Бунина  гибнут, изменяют  любимым, теряют  возлюбленных  на  войне, внезапно  уходят  в  монастырь. Так  или  иначе, у  любви  нет  будущего. Иногда  кажется, что  Бунин  разлучает  или  губит  героев искусственно, хотя  за  этими  мрачными  развязками  стоит  его  давнее  убеждение:  настоящая  любовь  слишком  близка  к  смерти, настоящая  страсть  не  выдерживает испытание  жизнью</a:t>
            </a:r>
            <a:r>
              <a:rPr lang="ru-RU" sz="2400" i="1" dirty="0" smtClean="0"/>
              <a:t>.         Но  это  только  его  убеждение.</a:t>
            </a:r>
            <a:endParaRPr lang="ru-RU" sz="2400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Fon\bv10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Чтение  рассказа  «Кавказ»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От  чьего   лица  ведётся  рассказ?</a:t>
            </a:r>
          </a:p>
          <a:p>
            <a:pPr>
              <a:buNone/>
            </a:pPr>
            <a:r>
              <a:rPr lang="ru-RU" dirty="0" smtClean="0"/>
              <a:t> Какова  интонация  рассказа?  Какова  ее  роль?</a:t>
            </a:r>
          </a:p>
          <a:p>
            <a:pPr>
              <a:buNone/>
            </a:pPr>
            <a:r>
              <a:rPr lang="ru-RU" dirty="0" smtClean="0"/>
              <a:t>Какую  роль  играют  картины  природы?</a:t>
            </a:r>
          </a:p>
          <a:p>
            <a:pPr>
              <a:buNone/>
            </a:pPr>
            <a:r>
              <a:rPr lang="ru-RU" dirty="0" smtClean="0"/>
              <a:t>Какое  время  отражено  писателем? Найдите  в  тексте  приметы  времени.</a:t>
            </a:r>
          </a:p>
          <a:p>
            <a:pPr>
              <a:buNone/>
            </a:pPr>
            <a:r>
              <a:rPr lang="ru-RU" dirty="0" smtClean="0"/>
              <a:t>Писатель  считал  для  себя  важным «найти  звук»  для  того, чтобы  сложилось  новое  произведение. Какой  «звук»  мог  явиться  истоком   рассказа «Кавказ»?</a:t>
            </a:r>
          </a:p>
          <a:p>
            <a:pPr>
              <a:buNone/>
            </a:pPr>
            <a:r>
              <a:rPr lang="ru-RU" dirty="0" smtClean="0"/>
              <a:t>Как   описаны  последние  действия  мужа  героини?</a:t>
            </a:r>
          </a:p>
          <a:p>
            <a:pPr>
              <a:buNone/>
            </a:pPr>
            <a:r>
              <a:rPr lang="ru-RU" dirty="0" smtClean="0"/>
              <a:t> Как  проявился  историзм  Бунина  в  рассказе?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2394</Words>
  <Application>Microsoft Office PowerPoint</Application>
  <PresentationFormat>Экран (4:3)</PresentationFormat>
  <Paragraphs>77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И.А.Бунин. Проблемы  счастья  в  рассказе  «Кавказ» </vt:lpstr>
      <vt:lpstr>ЦЕЛЬ:</vt:lpstr>
      <vt:lpstr>Выделите   характерные   признаки  творческой  индивидуальности  Бунина.  </vt:lpstr>
      <vt:lpstr>Слайд 4</vt:lpstr>
      <vt:lpstr>Характерные  признаки  творческой  индивидуальности  Бунина</vt:lpstr>
      <vt:lpstr>Иван  Алексеевич Бунин ( 1870 – 1953  г.г.)</vt:lpstr>
      <vt:lpstr>И.А.Бунин</vt:lpstr>
      <vt:lpstr>И.А.Бунин</vt:lpstr>
      <vt:lpstr>Чтение  рассказа  «Кавказ»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Размышления  литературоведа  В.И.Коровина</vt:lpstr>
      <vt:lpstr>Размышления  о  рассказе</vt:lpstr>
      <vt:lpstr>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User26</dc:creator>
  <cp:lastModifiedBy>ADMIN</cp:lastModifiedBy>
  <cp:revision>4</cp:revision>
  <dcterms:created xsi:type="dcterms:W3CDTF">2012-03-23T05:42:35Z</dcterms:created>
  <dcterms:modified xsi:type="dcterms:W3CDTF">2012-03-29T04:47:09Z</dcterms:modified>
</cp:coreProperties>
</file>