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7" r:id="rId3"/>
    <p:sldId id="258" r:id="rId4"/>
    <p:sldId id="256" r:id="rId5"/>
    <p:sldId id="265" r:id="rId6"/>
    <p:sldId id="263" r:id="rId7"/>
    <p:sldId id="268" r:id="rId8"/>
    <p:sldId id="259" r:id="rId9"/>
    <p:sldId id="269" r:id="rId10"/>
    <p:sldId id="261" r:id="rId11"/>
    <p:sldId id="266" r:id="rId12"/>
    <p:sldId id="260" r:id="rId13"/>
    <p:sldId id="267" r:id="rId14"/>
    <p:sldId id="262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7" d="100"/>
          <a:sy n="47" d="100"/>
        </p:scale>
        <p:origin x="-1349" y="-1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2786058"/>
            <a:ext cx="58496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Сравнение дробей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2000232" y="4643446"/>
            <a:ext cx="5500726" cy="1815649"/>
            <a:chOff x="2000232" y="4643446"/>
            <a:chExt cx="5500726" cy="1815649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2000232" y="4643446"/>
              <a:ext cx="5500726" cy="1815649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18" name="Объект 17"/>
            <p:cNvGraphicFramePr>
              <a:graphicFrameLocks noChangeAspect="1"/>
            </p:cNvGraphicFramePr>
            <p:nvPr/>
          </p:nvGraphicFramePr>
          <p:xfrm>
            <a:off x="2714612" y="4857760"/>
            <a:ext cx="3879850" cy="1196458"/>
          </p:xfrm>
          <a:graphic>
            <a:graphicData uri="http://schemas.openxmlformats.org/presentationml/2006/ole">
              <p:oleObj spid="_x0000_s18434" name="Формула" r:id="rId3" imgW="838080" imgH="393480" progId="Equation.3">
                <p:embed/>
              </p:oleObj>
            </a:graphicData>
          </a:graphic>
        </p:graphicFrame>
      </p:grpSp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1284288" y="357188"/>
          <a:ext cx="1881187" cy="1196975"/>
        </p:xfrm>
        <a:graphic>
          <a:graphicData uri="http://schemas.openxmlformats.org/presentationml/2006/ole">
            <p:oleObj spid="_x0000_s18439" name="Формула" r:id="rId4" imgW="406080" imgH="39348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713413" y="214313"/>
          <a:ext cx="1881187" cy="1196975"/>
        </p:xfrm>
        <a:graphic>
          <a:graphicData uri="http://schemas.openxmlformats.org/presentationml/2006/ole">
            <p:oleObj spid="_x0000_s18442" name="Формула" r:id="rId5" imgW="406080" imgH="393480" progId="Equation.3">
              <p:embed/>
            </p:oleObj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1643042" y="1928802"/>
            <a:ext cx="5914055" cy="2081219"/>
            <a:chOff x="1643042" y="1928802"/>
            <a:chExt cx="5914055" cy="2081219"/>
          </a:xfrm>
        </p:grpSpPr>
        <p:graphicFrame>
          <p:nvGraphicFramePr>
            <p:cNvPr id="5" name="Объект 4"/>
            <p:cNvGraphicFramePr>
              <a:graphicFrameLocks noChangeAspect="1"/>
            </p:cNvGraphicFramePr>
            <p:nvPr/>
          </p:nvGraphicFramePr>
          <p:xfrm>
            <a:off x="2428860" y="2786058"/>
            <a:ext cx="4291013" cy="1223963"/>
          </p:xfrm>
          <a:graphic>
            <a:graphicData uri="http://schemas.openxmlformats.org/presentationml/2006/ole">
              <p:oleObj spid="_x0000_s18435" name="Формула" r:id="rId6" imgW="927000" imgH="393480" progId="Equation.3">
                <p:embed/>
              </p:oleObj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1643042" y="1928802"/>
              <a:ext cx="5914055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4000" dirty="0" smtClean="0">
                  <a:solidFill>
                    <a:srgbClr val="FF0000"/>
                  </a:solidFill>
                </a:rPr>
                <a:t>Какая из дробей больше ?</a:t>
              </a:r>
              <a:endParaRPr lang="ru-RU" sz="4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7417" name="AutoShape 9"/>
          <p:cNvSpPr>
            <a:spLocks noChangeShapeType="1"/>
          </p:cNvSpPr>
          <p:nvPr/>
        </p:nvSpPr>
        <p:spPr bwMode="auto">
          <a:xfrm>
            <a:off x="-69850" y="158750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8" name="AutoShape 10"/>
          <p:cNvSpPr>
            <a:spLocks noChangeShapeType="1"/>
          </p:cNvSpPr>
          <p:nvPr/>
        </p:nvSpPr>
        <p:spPr bwMode="auto">
          <a:xfrm>
            <a:off x="-69850" y="158750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9" name="AutoShape 11"/>
          <p:cNvSpPr>
            <a:spLocks noChangeShapeType="1"/>
          </p:cNvSpPr>
          <p:nvPr/>
        </p:nvSpPr>
        <p:spPr bwMode="auto">
          <a:xfrm>
            <a:off x="-69850" y="157163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0" name="AutoShape 12"/>
          <p:cNvSpPr>
            <a:spLocks noChangeShapeType="1"/>
          </p:cNvSpPr>
          <p:nvPr/>
        </p:nvSpPr>
        <p:spPr bwMode="auto">
          <a:xfrm>
            <a:off x="-69850" y="157163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1" name="AutoShape 13"/>
          <p:cNvSpPr>
            <a:spLocks noChangeShapeType="1"/>
          </p:cNvSpPr>
          <p:nvPr/>
        </p:nvSpPr>
        <p:spPr bwMode="auto">
          <a:xfrm>
            <a:off x="-69850" y="153988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2" name="AutoShape 14"/>
          <p:cNvSpPr>
            <a:spLocks noChangeShapeType="1"/>
          </p:cNvSpPr>
          <p:nvPr/>
        </p:nvSpPr>
        <p:spPr bwMode="auto">
          <a:xfrm>
            <a:off x="-69850" y="153988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3" name="AutoShape 15"/>
          <p:cNvSpPr>
            <a:spLocks noChangeShapeType="1"/>
          </p:cNvSpPr>
          <p:nvPr/>
        </p:nvSpPr>
        <p:spPr bwMode="auto">
          <a:xfrm>
            <a:off x="-69850" y="153988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3375025" y="571500"/>
          <a:ext cx="3033713" cy="5705475"/>
        </p:xfrm>
        <a:graphic>
          <a:graphicData uri="http://schemas.openxmlformats.org/presentationml/2006/ole">
            <p:oleObj spid="_x0000_s35842" name="Формула" r:id="rId3" imgW="787320" imgH="166356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00034" y="428604"/>
            <a:ext cx="25746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Сравните: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17" name="AutoShape 9"/>
          <p:cNvSpPr>
            <a:spLocks noChangeShapeType="1"/>
          </p:cNvSpPr>
          <p:nvPr/>
        </p:nvSpPr>
        <p:spPr bwMode="auto">
          <a:xfrm>
            <a:off x="-69850" y="158750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8" name="AutoShape 10"/>
          <p:cNvSpPr>
            <a:spLocks noChangeShapeType="1"/>
          </p:cNvSpPr>
          <p:nvPr/>
        </p:nvSpPr>
        <p:spPr bwMode="auto">
          <a:xfrm>
            <a:off x="-69850" y="158750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9" name="AutoShape 11"/>
          <p:cNvSpPr>
            <a:spLocks noChangeShapeType="1"/>
          </p:cNvSpPr>
          <p:nvPr/>
        </p:nvSpPr>
        <p:spPr bwMode="auto">
          <a:xfrm>
            <a:off x="-69850" y="157163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0" name="AutoShape 12"/>
          <p:cNvSpPr>
            <a:spLocks noChangeShapeType="1"/>
          </p:cNvSpPr>
          <p:nvPr/>
        </p:nvSpPr>
        <p:spPr bwMode="auto">
          <a:xfrm>
            <a:off x="-69850" y="157163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1" name="AutoShape 13"/>
          <p:cNvSpPr>
            <a:spLocks noChangeShapeType="1"/>
          </p:cNvSpPr>
          <p:nvPr/>
        </p:nvSpPr>
        <p:spPr bwMode="auto">
          <a:xfrm>
            <a:off x="-69850" y="153988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2" name="AutoShape 14"/>
          <p:cNvSpPr>
            <a:spLocks noChangeShapeType="1"/>
          </p:cNvSpPr>
          <p:nvPr/>
        </p:nvSpPr>
        <p:spPr bwMode="auto">
          <a:xfrm>
            <a:off x="-69850" y="153988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3" name="AutoShape 15"/>
          <p:cNvSpPr>
            <a:spLocks noChangeShapeType="1"/>
          </p:cNvSpPr>
          <p:nvPr/>
        </p:nvSpPr>
        <p:spPr bwMode="auto">
          <a:xfrm>
            <a:off x="-69850" y="153988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1071538" y="285728"/>
          <a:ext cx="6929486" cy="6316663"/>
        </p:xfrm>
        <a:graphic>
          <a:graphicData uri="http://schemas.openxmlformats.org/presentationml/2006/ole">
            <p:oleObj spid="_x0000_s17432" name="Формула" r:id="rId3" imgW="1193760" imgH="1841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0" y="0"/>
            <a:ext cx="9144000" cy="685800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17" name="AutoShape 9"/>
          <p:cNvSpPr>
            <a:spLocks noChangeShapeType="1"/>
          </p:cNvSpPr>
          <p:nvPr/>
        </p:nvSpPr>
        <p:spPr bwMode="auto">
          <a:xfrm>
            <a:off x="-69850" y="158750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8" name="AutoShape 10"/>
          <p:cNvSpPr>
            <a:spLocks noChangeShapeType="1"/>
          </p:cNvSpPr>
          <p:nvPr/>
        </p:nvSpPr>
        <p:spPr bwMode="auto">
          <a:xfrm>
            <a:off x="-69850" y="158750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9" name="AutoShape 11"/>
          <p:cNvSpPr>
            <a:spLocks noChangeShapeType="1"/>
          </p:cNvSpPr>
          <p:nvPr/>
        </p:nvSpPr>
        <p:spPr bwMode="auto">
          <a:xfrm>
            <a:off x="-69850" y="157163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0" name="AutoShape 12"/>
          <p:cNvSpPr>
            <a:spLocks noChangeShapeType="1"/>
          </p:cNvSpPr>
          <p:nvPr/>
        </p:nvSpPr>
        <p:spPr bwMode="auto">
          <a:xfrm>
            <a:off x="-69850" y="157163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1" name="AutoShape 13"/>
          <p:cNvSpPr>
            <a:spLocks noChangeShapeType="1"/>
          </p:cNvSpPr>
          <p:nvPr/>
        </p:nvSpPr>
        <p:spPr bwMode="auto">
          <a:xfrm>
            <a:off x="-69850" y="153988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2" name="AutoShape 14"/>
          <p:cNvSpPr>
            <a:spLocks noChangeShapeType="1"/>
          </p:cNvSpPr>
          <p:nvPr/>
        </p:nvSpPr>
        <p:spPr bwMode="auto">
          <a:xfrm>
            <a:off x="-69850" y="153988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23" name="AutoShape 15"/>
          <p:cNvSpPr>
            <a:spLocks noChangeShapeType="1"/>
          </p:cNvSpPr>
          <p:nvPr/>
        </p:nvSpPr>
        <p:spPr bwMode="auto">
          <a:xfrm>
            <a:off x="-69850" y="153988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285720" y="357166"/>
          <a:ext cx="8643998" cy="5621536"/>
        </p:xfrm>
        <a:graphic>
          <a:graphicData uri="http://schemas.openxmlformats.org/presentationml/2006/ole">
            <p:oleObj spid="_x0000_s36866" name="Формула" r:id="rId3" imgW="2730240" imgH="1625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071670" y="1285860"/>
            <a:ext cx="5715040" cy="278608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2428860" y="1357298"/>
          <a:ext cx="5500726" cy="2500331"/>
        </p:xfrm>
        <a:graphic>
          <a:graphicData uri="http://schemas.openxmlformats.org/presentationml/2006/ole">
            <p:oleObj spid="_x0000_s19458" name="Формула" r:id="rId3" imgW="482400" imgH="393480" progId="Equation.3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6961" y="357166"/>
            <a:ext cx="9087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Расположите дроби в порядке убывания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071670" y="1285860"/>
            <a:ext cx="5715040" cy="278608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/>
        </p:nvGraphicFramePr>
        <p:xfrm>
          <a:off x="2428860" y="1357298"/>
          <a:ext cx="5500726" cy="2500331"/>
        </p:xfrm>
        <a:graphic>
          <a:graphicData uri="http://schemas.openxmlformats.org/presentationml/2006/ole">
            <p:oleObj spid="_x0000_s44034" name="Формула" r:id="rId3" imgW="482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929290" y="642918"/>
            <a:ext cx="2714676" cy="2857520"/>
            <a:chOff x="5286380" y="1428736"/>
            <a:chExt cx="3214710" cy="357190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5286380" y="1428736"/>
              <a:ext cx="3214710" cy="35719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8" name="Объект 7"/>
            <p:cNvGraphicFramePr>
              <a:graphicFrameLocks noChangeAspect="1"/>
            </p:cNvGraphicFramePr>
            <p:nvPr/>
          </p:nvGraphicFramePr>
          <p:xfrm>
            <a:off x="6207564" y="1928823"/>
            <a:ext cx="1526489" cy="2500313"/>
          </p:xfrm>
          <a:graphic>
            <a:graphicData uri="http://schemas.openxmlformats.org/presentationml/2006/ole">
              <p:oleObj spid="_x0000_s14341" name="Формула" r:id="rId3" imgW="495000" imgH="812520" progId="Equation.3">
                <p:embed/>
              </p:oleObj>
            </a:graphicData>
          </a:graphic>
        </p:graphicFrame>
      </p:grpSp>
      <p:grpSp>
        <p:nvGrpSpPr>
          <p:cNvPr id="18" name="Группа 17"/>
          <p:cNvGrpSpPr/>
          <p:nvPr/>
        </p:nvGrpSpPr>
        <p:grpSpPr>
          <a:xfrm>
            <a:off x="428596" y="3500438"/>
            <a:ext cx="3000396" cy="3071858"/>
            <a:chOff x="1928794" y="2643182"/>
            <a:chExt cx="3214710" cy="3571900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928794" y="2643182"/>
              <a:ext cx="3214710" cy="35719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9" name="Объект 8"/>
            <p:cNvGraphicFramePr>
              <a:graphicFrameLocks noChangeAspect="1"/>
            </p:cNvGraphicFramePr>
            <p:nvPr/>
          </p:nvGraphicFramePr>
          <p:xfrm>
            <a:off x="2786050" y="2786058"/>
            <a:ext cx="1587500" cy="3175000"/>
          </p:xfrm>
          <a:graphic>
            <a:graphicData uri="http://schemas.openxmlformats.org/presentationml/2006/ole">
              <p:oleObj spid="_x0000_s14342" name="Формула" r:id="rId4" imgW="406080" imgH="812520" progId="Equation.3">
                <p:embed/>
              </p:oleObj>
            </a:graphicData>
          </a:graphic>
        </p:graphicFrame>
      </p:grpSp>
      <p:grpSp>
        <p:nvGrpSpPr>
          <p:cNvPr id="19" name="Группа 18"/>
          <p:cNvGrpSpPr/>
          <p:nvPr/>
        </p:nvGrpSpPr>
        <p:grpSpPr>
          <a:xfrm>
            <a:off x="428596" y="642918"/>
            <a:ext cx="3000396" cy="2786082"/>
            <a:chOff x="1928794" y="2643182"/>
            <a:chExt cx="3214710" cy="3571900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1928794" y="2643182"/>
              <a:ext cx="3214710" cy="35719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1" name="Объект 20"/>
            <p:cNvGraphicFramePr>
              <a:graphicFrameLocks noChangeAspect="1"/>
            </p:cNvGraphicFramePr>
            <p:nvPr/>
          </p:nvGraphicFramePr>
          <p:xfrm>
            <a:off x="2884473" y="2786066"/>
            <a:ext cx="1389062" cy="3175000"/>
          </p:xfrm>
          <a:graphic>
            <a:graphicData uri="http://schemas.openxmlformats.org/presentationml/2006/ole">
              <p:oleObj spid="_x0000_s14345" name="Формула" r:id="rId5" imgW="355320" imgH="812520" progId="Equation.3">
                <p:embed/>
              </p:oleObj>
            </a:graphicData>
          </a:graphic>
        </p:graphicFrame>
      </p:grpSp>
      <p:sp>
        <p:nvSpPr>
          <p:cNvPr id="12" name="TextBox 11"/>
          <p:cNvSpPr txBox="1"/>
          <p:nvPr/>
        </p:nvSpPr>
        <p:spPr>
          <a:xfrm>
            <a:off x="3571868" y="214290"/>
            <a:ext cx="24288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Сравните         дроби</a:t>
            </a:r>
            <a:endParaRPr lang="ru-RU" sz="4000" dirty="0">
              <a:solidFill>
                <a:srgbClr val="FF0000"/>
              </a:solidFill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5929290" y="3571876"/>
            <a:ext cx="2714676" cy="2928958"/>
            <a:chOff x="5929290" y="3571876"/>
            <a:chExt cx="3214710" cy="3571900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5929290" y="3571876"/>
              <a:ext cx="3214710" cy="3571900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7" name="Объект 26"/>
            <p:cNvGraphicFramePr>
              <a:graphicFrameLocks noChangeAspect="1"/>
            </p:cNvGraphicFramePr>
            <p:nvPr/>
          </p:nvGraphicFramePr>
          <p:xfrm>
            <a:off x="6715140" y="4071942"/>
            <a:ext cx="1641475" cy="2500312"/>
          </p:xfrm>
          <a:graphic>
            <a:graphicData uri="http://schemas.openxmlformats.org/presentationml/2006/ole">
              <p:oleObj spid="_x0000_s14347" name="Формула" r:id="rId6" imgW="533160" imgH="81252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071538" y="3429000"/>
            <a:ext cx="6643734" cy="2857520"/>
            <a:chOff x="1071538" y="3429000"/>
            <a:chExt cx="6643734" cy="2857520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1071538" y="3429000"/>
              <a:ext cx="6643734" cy="285752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2" name="Объект 1"/>
            <p:cNvGraphicFramePr>
              <a:graphicFrameLocks noChangeAspect="1"/>
            </p:cNvGraphicFramePr>
            <p:nvPr/>
          </p:nvGraphicFramePr>
          <p:xfrm>
            <a:off x="1643042" y="3643314"/>
            <a:ext cx="5989270" cy="2214578"/>
          </p:xfrm>
          <a:graphic>
            <a:graphicData uri="http://schemas.openxmlformats.org/presentationml/2006/ole">
              <p:oleObj spid="_x0000_s15362" name="Формула" r:id="rId3" imgW="799920" imgH="393480" progId="Equation.3">
                <p:embed/>
              </p:oleObj>
            </a:graphicData>
          </a:graphic>
        </p:graphicFrame>
      </p:grpSp>
      <p:grpSp>
        <p:nvGrpSpPr>
          <p:cNvPr id="8" name="Группа 7"/>
          <p:cNvGrpSpPr/>
          <p:nvPr/>
        </p:nvGrpSpPr>
        <p:grpSpPr>
          <a:xfrm>
            <a:off x="357158" y="500042"/>
            <a:ext cx="8429684" cy="2286016"/>
            <a:chOff x="357158" y="500042"/>
            <a:chExt cx="8429684" cy="2286016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357158" y="500042"/>
              <a:ext cx="8429684" cy="2286016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28596" y="500042"/>
              <a:ext cx="821537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dirty="0" smtClean="0"/>
                <a:t>    Запишите числа</a:t>
              </a:r>
            </a:p>
            <a:p>
              <a:r>
                <a:rPr lang="ru-RU" sz="3600" dirty="0" smtClean="0"/>
                <a:t> </a:t>
              </a:r>
            </a:p>
            <a:p>
              <a:r>
                <a:rPr lang="ru-RU" sz="3600" dirty="0" smtClean="0"/>
                <a:t> в порядке возрастания</a:t>
              </a:r>
              <a:endParaRPr lang="ru-RU" sz="3600" dirty="0"/>
            </a:p>
          </p:txBody>
        </p:sp>
        <p:graphicFrame>
          <p:nvGraphicFramePr>
            <p:cNvPr id="5" name="Объект 4"/>
            <p:cNvGraphicFramePr>
              <a:graphicFrameLocks noChangeAspect="1"/>
            </p:cNvGraphicFramePr>
            <p:nvPr/>
          </p:nvGraphicFramePr>
          <p:xfrm>
            <a:off x="4429124" y="571480"/>
            <a:ext cx="3857652" cy="1285884"/>
          </p:xfrm>
          <a:graphic>
            <a:graphicData uri="http://schemas.openxmlformats.org/presentationml/2006/ole">
              <p:oleObj spid="_x0000_s15363" name="Формула" r:id="rId4" imgW="79992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1071538" y="2285992"/>
            <a:ext cx="7072362" cy="41434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5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4700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Сравните дроби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6715140" y="714356"/>
          <a:ext cx="1643074" cy="1298201"/>
        </p:xfrm>
        <a:graphic>
          <a:graphicData uri="http://schemas.openxmlformats.org/presentationml/2006/ole">
            <p:oleObj spid="_x0000_s1033" name="Формула" r:id="rId3" imgW="368280" imgH="393480" progId="Equation.3">
              <p:embed/>
            </p:oleObj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1571604" y="2428867"/>
          <a:ext cx="5929354" cy="3951139"/>
        </p:xfrm>
        <a:graphic>
          <a:graphicData uri="http://schemas.openxmlformats.org/presentationml/2006/ole">
            <p:oleObj spid="_x0000_s1035" name="Формула" r:id="rId4" imgW="1028520" imgH="1015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Скругленный прямоугольник 18"/>
          <p:cNvSpPr/>
          <p:nvPr/>
        </p:nvSpPr>
        <p:spPr>
          <a:xfrm>
            <a:off x="1071538" y="2285992"/>
            <a:ext cx="7072362" cy="41434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5"/>
          <p:cNvSpPr>
            <a:spLocks noGrp="1"/>
          </p:cNvSpPr>
          <p:nvPr>
            <p:ph type="ctrTitle"/>
          </p:nvPr>
        </p:nvSpPr>
        <p:spPr>
          <a:xfrm>
            <a:off x="785786" y="500042"/>
            <a:ext cx="7772400" cy="1470025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Сравните дроби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3000364" y="3500438"/>
          <a:ext cx="2889250" cy="1298575"/>
        </p:xfrm>
        <a:graphic>
          <a:graphicData uri="http://schemas.openxmlformats.org/presentationml/2006/ole">
            <p:oleObj spid="_x0000_s33794" name="Формула" r:id="rId3" imgW="6476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500034" y="428604"/>
            <a:ext cx="8429684" cy="1357322"/>
            <a:chOff x="500034" y="428604"/>
            <a:chExt cx="8429684" cy="1357322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00034" y="428604"/>
              <a:ext cx="8429684" cy="135732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85786" y="428604"/>
              <a:ext cx="792961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Сравните дроби с помощью координатного</a:t>
              </a:r>
            </a:p>
            <a:p>
              <a:r>
                <a:rPr lang="ru-RU" sz="3200" dirty="0" smtClean="0"/>
                <a:t> луча (не приводя к общему знаменателю)</a:t>
              </a:r>
              <a:endParaRPr lang="ru-RU" sz="3200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1285852" y="2285992"/>
            <a:ext cx="1785950" cy="1785950"/>
            <a:chOff x="1285852" y="2285992"/>
            <a:chExt cx="1785950" cy="178595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1285852" y="2285992"/>
              <a:ext cx="1785950" cy="178595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4" name="Объект 3"/>
            <p:cNvGraphicFramePr>
              <a:graphicFrameLocks noChangeAspect="1"/>
            </p:cNvGraphicFramePr>
            <p:nvPr/>
          </p:nvGraphicFramePr>
          <p:xfrm>
            <a:off x="1500166" y="2285992"/>
            <a:ext cx="1428760" cy="1450930"/>
          </p:xfrm>
          <a:graphic>
            <a:graphicData uri="http://schemas.openxmlformats.org/presentationml/2006/ole">
              <p:oleObj spid="_x0000_s20482" name="Формула" r:id="rId3" imgW="368280" imgH="393480" progId="Equation.3">
                <p:embed/>
              </p:oleObj>
            </a:graphicData>
          </a:graphic>
        </p:graphicFrame>
      </p:grpSp>
      <p:grpSp>
        <p:nvGrpSpPr>
          <p:cNvPr id="14" name="Группа 13"/>
          <p:cNvGrpSpPr/>
          <p:nvPr/>
        </p:nvGrpSpPr>
        <p:grpSpPr>
          <a:xfrm>
            <a:off x="5929322" y="2214554"/>
            <a:ext cx="1785950" cy="1785950"/>
            <a:chOff x="5929322" y="2214554"/>
            <a:chExt cx="1785950" cy="178595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5929322" y="2214554"/>
              <a:ext cx="1785950" cy="178595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5" name="Объект 4"/>
            <p:cNvGraphicFramePr>
              <a:graphicFrameLocks noChangeAspect="1"/>
            </p:cNvGraphicFramePr>
            <p:nvPr/>
          </p:nvGraphicFramePr>
          <p:xfrm>
            <a:off x="6143636" y="2285992"/>
            <a:ext cx="1428760" cy="1450930"/>
          </p:xfrm>
          <a:graphic>
            <a:graphicData uri="http://schemas.openxmlformats.org/presentationml/2006/ole">
              <p:oleObj spid="_x0000_s20483" name="Формула" r:id="rId4" imgW="36828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4"/>
          <p:cNvGrpSpPr/>
          <p:nvPr/>
        </p:nvGrpSpPr>
        <p:grpSpPr>
          <a:xfrm>
            <a:off x="500034" y="428604"/>
            <a:ext cx="8429684" cy="1357322"/>
            <a:chOff x="500034" y="428604"/>
            <a:chExt cx="8429684" cy="1357322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500034" y="428604"/>
              <a:ext cx="8429684" cy="135732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85786" y="428604"/>
              <a:ext cx="7929618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Сравните дроби с помощью координатного</a:t>
              </a:r>
            </a:p>
            <a:p>
              <a:r>
                <a:rPr lang="ru-RU" sz="3200" dirty="0" smtClean="0"/>
                <a:t> луча (не приводя к общему знаменателю)</a:t>
              </a:r>
              <a:endParaRPr lang="ru-RU" sz="3200" dirty="0"/>
            </a:p>
          </p:txBody>
        </p:sp>
      </p:grpSp>
      <p:grpSp>
        <p:nvGrpSpPr>
          <p:cNvPr id="6" name="Группа 12"/>
          <p:cNvGrpSpPr/>
          <p:nvPr/>
        </p:nvGrpSpPr>
        <p:grpSpPr>
          <a:xfrm>
            <a:off x="1285852" y="2285992"/>
            <a:ext cx="1785950" cy="1785950"/>
            <a:chOff x="1285852" y="2285992"/>
            <a:chExt cx="1785950" cy="178595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1285852" y="2285992"/>
              <a:ext cx="1785950" cy="178595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4" name="Объект 3"/>
            <p:cNvGraphicFramePr>
              <a:graphicFrameLocks noChangeAspect="1"/>
            </p:cNvGraphicFramePr>
            <p:nvPr/>
          </p:nvGraphicFramePr>
          <p:xfrm>
            <a:off x="1427163" y="2286000"/>
            <a:ext cx="1576387" cy="1450975"/>
          </p:xfrm>
          <a:graphic>
            <a:graphicData uri="http://schemas.openxmlformats.org/presentationml/2006/ole">
              <p:oleObj spid="_x0000_s41986" name="Формула" r:id="rId3" imgW="406080" imgH="393480" progId="Equation.3">
                <p:embed/>
              </p:oleObj>
            </a:graphicData>
          </a:graphic>
        </p:graphicFrame>
      </p:grpSp>
      <p:grpSp>
        <p:nvGrpSpPr>
          <p:cNvPr id="7" name="Группа 13"/>
          <p:cNvGrpSpPr/>
          <p:nvPr/>
        </p:nvGrpSpPr>
        <p:grpSpPr>
          <a:xfrm>
            <a:off x="5929322" y="2214554"/>
            <a:ext cx="1785950" cy="1785950"/>
            <a:chOff x="5929322" y="2214554"/>
            <a:chExt cx="1785950" cy="178595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5929322" y="2214554"/>
              <a:ext cx="1785950" cy="178595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aphicFrame>
          <p:nvGraphicFramePr>
            <p:cNvPr id="5" name="Объект 4"/>
            <p:cNvGraphicFramePr>
              <a:graphicFrameLocks noChangeAspect="1"/>
            </p:cNvGraphicFramePr>
            <p:nvPr/>
          </p:nvGraphicFramePr>
          <p:xfrm>
            <a:off x="6070600" y="2286000"/>
            <a:ext cx="1576388" cy="1450975"/>
          </p:xfrm>
          <a:graphic>
            <a:graphicData uri="http://schemas.openxmlformats.org/presentationml/2006/ole">
              <p:oleObj spid="_x0000_s41987" name="Формула" r:id="rId4" imgW="406080" imgH="39348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857224" y="3143248"/>
            <a:ext cx="3143272" cy="328614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642910" y="785794"/>
          <a:ext cx="8001054" cy="196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</a:tblGrid>
              <a:tr h="4901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1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14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1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16" name="AutoShape 32"/>
          <p:cNvSpPr>
            <a:spLocks noChangeShapeType="1"/>
          </p:cNvSpPr>
          <p:nvPr/>
        </p:nvSpPr>
        <p:spPr bwMode="auto">
          <a:xfrm>
            <a:off x="-69850" y="158750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17" name="AutoShape 33"/>
          <p:cNvSpPr>
            <a:spLocks noChangeShapeType="1"/>
          </p:cNvSpPr>
          <p:nvPr/>
        </p:nvSpPr>
        <p:spPr bwMode="auto">
          <a:xfrm>
            <a:off x="-69850" y="158750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18" name="AutoShape 34"/>
          <p:cNvSpPr>
            <a:spLocks noChangeShapeType="1"/>
          </p:cNvSpPr>
          <p:nvPr/>
        </p:nvSpPr>
        <p:spPr bwMode="auto">
          <a:xfrm>
            <a:off x="-69850" y="157163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20" name="AutoShape 36"/>
          <p:cNvSpPr>
            <a:spLocks noChangeShapeType="1"/>
          </p:cNvSpPr>
          <p:nvPr/>
        </p:nvSpPr>
        <p:spPr bwMode="auto">
          <a:xfrm>
            <a:off x="-69850" y="153988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21" name="AutoShape 37"/>
          <p:cNvSpPr>
            <a:spLocks noChangeShapeType="1"/>
          </p:cNvSpPr>
          <p:nvPr/>
        </p:nvSpPr>
        <p:spPr bwMode="auto">
          <a:xfrm>
            <a:off x="-69850" y="153988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61" name="Группа 60"/>
          <p:cNvGrpSpPr/>
          <p:nvPr/>
        </p:nvGrpSpPr>
        <p:grpSpPr>
          <a:xfrm>
            <a:off x="1071538" y="857232"/>
            <a:ext cx="6643734" cy="1072364"/>
            <a:chOff x="1000100" y="1500174"/>
            <a:chExt cx="6643734" cy="1072364"/>
          </a:xfrm>
        </p:grpSpPr>
        <p:grpSp>
          <p:nvGrpSpPr>
            <p:cNvPr id="16408" name="Group 24"/>
            <p:cNvGrpSpPr>
              <a:grpSpLocks/>
            </p:cNvGrpSpPr>
            <p:nvPr/>
          </p:nvGrpSpPr>
          <p:grpSpPr bwMode="auto">
            <a:xfrm>
              <a:off x="1000100" y="2357430"/>
              <a:ext cx="6643734" cy="142876"/>
              <a:chOff x="1995" y="7555"/>
              <a:chExt cx="4164" cy="248"/>
            </a:xfrm>
          </p:grpSpPr>
          <p:sp>
            <p:nvSpPr>
              <p:cNvPr id="16413" name="AutoShape 29"/>
              <p:cNvSpPr>
                <a:spLocks noChangeShapeType="1"/>
              </p:cNvSpPr>
              <p:nvPr/>
            </p:nvSpPr>
            <p:spPr bwMode="auto">
              <a:xfrm>
                <a:off x="1995" y="7658"/>
                <a:ext cx="4164" cy="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12" name="AutoShape 28"/>
              <p:cNvSpPr>
                <a:spLocks noChangeShapeType="1"/>
              </p:cNvSpPr>
              <p:nvPr/>
            </p:nvSpPr>
            <p:spPr bwMode="auto">
              <a:xfrm>
                <a:off x="5370" y="7559"/>
                <a:ext cx="0" cy="244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11" name="AutoShape 27"/>
              <p:cNvSpPr>
                <a:spLocks noChangeShapeType="1"/>
              </p:cNvSpPr>
              <p:nvPr/>
            </p:nvSpPr>
            <p:spPr bwMode="auto">
              <a:xfrm>
                <a:off x="5370" y="7559"/>
                <a:ext cx="0" cy="244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10" name="AutoShape 26"/>
              <p:cNvSpPr>
                <a:spLocks noChangeShapeType="1"/>
              </p:cNvSpPr>
              <p:nvPr/>
            </p:nvSpPr>
            <p:spPr bwMode="auto">
              <a:xfrm>
                <a:off x="5370" y="7555"/>
                <a:ext cx="0" cy="244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09" name="AutoShape 25"/>
              <p:cNvSpPr>
                <a:spLocks noChangeShapeType="1"/>
              </p:cNvSpPr>
              <p:nvPr/>
            </p:nvSpPr>
            <p:spPr bwMode="auto">
              <a:xfrm>
                <a:off x="1995" y="7650"/>
                <a:ext cx="4164" cy="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cxnSp>
          <p:nvCxnSpPr>
            <p:cNvPr id="52" name="Прямая соединительная линия 51"/>
            <p:cNvCxnSpPr/>
            <p:nvPr/>
          </p:nvCxnSpPr>
          <p:spPr>
            <a:xfrm rot="5400000">
              <a:off x="3536149" y="2393149"/>
              <a:ext cx="35719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5400000">
              <a:off x="4822827" y="2392355"/>
              <a:ext cx="35719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4394199" y="2392355"/>
              <a:ext cx="35719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8" name="Объект 57"/>
            <p:cNvGraphicFramePr>
              <a:graphicFrameLocks noChangeAspect="1"/>
            </p:cNvGraphicFramePr>
            <p:nvPr/>
          </p:nvGraphicFramePr>
          <p:xfrm>
            <a:off x="3357554" y="1500174"/>
            <a:ext cx="442914" cy="857256"/>
          </p:xfrm>
          <a:graphic>
            <a:graphicData uri="http://schemas.openxmlformats.org/presentationml/2006/ole">
              <p:oleObj spid="_x0000_s16431" name="Формула" r:id="rId3" imgW="152280" imgH="393480" progId="Equation.3">
                <p:embed/>
              </p:oleObj>
            </a:graphicData>
          </a:graphic>
        </p:graphicFrame>
        <p:graphicFrame>
          <p:nvGraphicFramePr>
            <p:cNvPr id="59" name="Объект 58"/>
            <p:cNvGraphicFramePr>
              <a:graphicFrameLocks noChangeAspect="1"/>
            </p:cNvGraphicFramePr>
            <p:nvPr/>
          </p:nvGraphicFramePr>
          <p:xfrm>
            <a:off x="4214810" y="1500174"/>
            <a:ext cx="428628" cy="829606"/>
          </p:xfrm>
          <a:graphic>
            <a:graphicData uri="http://schemas.openxmlformats.org/presentationml/2006/ole">
              <p:oleObj spid="_x0000_s16432" name="Формула" r:id="rId4" imgW="152280" imgH="393480" progId="Equation.3">
                <p:embed/>
              </p:oleObj>
            </a:graphicData>
          </a:graphic>
        </p:graphicFrame>
        <p:graphicFrame>
          <p:nvGraphicFramePr>
            <p:cNvPr id="60" name="Объект 59"/>
            <p:cNvGraphicFramePr>
              <a:graphicFrameLocks noChangeAspect="1"/>
            </p:cNvGraphicFramePr>
            <p:nvPr/>
          </p:nvGraphicFramePr>
          <p:xfrm>
            <a:off x="4714876" y="1500174"/>
            <a:ext cx="428628" cy="829606"/>
          </p:xfrm>
          <a:graphic>
            <a:graphicData uri="http://schemas.openxmlformats.org/presentationml/2006/ole">
              <p:oleObj spid="_x0000_s16433" name="Формула" r:id="rId5" imgW="152280" imgH="393480" progId="Equation.3">
                <p:embed/>
              </p:oleObj>
            </a:graphicData>
          </a:graphic>
        </p:graphicFrame>
      </p:grp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1071538" y="3286124"/>
          <a:ext cx="2725737" cy="3175000"/>
        </p:xfrm>
        <a:graphic>
          <a:graphicData uri="http://schemas.openxmlformats.org/presentationml/2006/ole">
            <p:oleObj spid="_x0000_s16434" name="Формула" r:id="rId6" imgW="583920" imgH="1307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857224" y="3143248"/>
            <a:ext cx="3143272" cy="3286148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642910" y="785794"/>
          <a:ext cx="8001054" cy="19605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  <a:gridCol w="444503"/>
              </a:tblGrid>
              <a:tr h="4901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1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141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  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01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16" name="AutoShape 32"/>
          <p:cNvSpPr>
            <a:spLocks noChangeShapeType="1"/>
          </p:cNvSpPr>
          <p:nvPr/>
        </p:nvSpPr>
        <p:spPr bwMode="auto">
          <a:xfrm>
            <a:off x="-69850" y="158750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17" name="AutoShape 33"/>
          <p:cNvSpPr>
            <a:spLocks noChangeShapeType="1"/>
          </p:cNvSpPr>
          <p:nvPr/>
        </p:nvSpPr>
        <p:spPr bwMode="auto">
          <a:xfrm>
            <a:off x="-69850" y="158750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18" name="AutoShape 34"/>
          <p:cNvSpPr>
            <a:spLocks noChangeShapeType="1"/>
          </p:cNvSpPr>
          <p:nvPr/>
        </p:nvSpPr>
        <p:spPr bwMode="auto">
          <a:xfrm>
            <a:off x="-69850" y="157163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20" name="AutoShape 36"/>
          <p:cNvSpPr>
            <a:spLocks noChangeShapeType="1"/>
          </p:cNvSpPr>
          <p:nvPr/>
        </p:nvSpPr>
        <p:spPr bwMode="auto">
          <a:xfrm>
            <a:off x="-69850" y="153988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21" name="AutoShape 37"/>
          <p:cNvSpPr>
            <a:spLocks noChangeShapeType="1"/>
          </p:cNvSpPr>
          <p:nvPr/>
        </p:nvSpPr>
        <p:spPr bwMode="auto">
          <a:xfrm>
            <a:off x="-69850" y="153988"/>
            <a:ext cx="0" cy="1555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2" name="Группа 60"/>
          <p:cNvGrpSpPr/>
          <p:nvPr/>
        </p:nvGrpSpPr>
        <p:grpSpPr>
          <a:xfrm>
            <a:off x="1071538" y="857232"/>
            <a:ext cx="6643734" cy="1072364"/>
            <a:chOff x="1000100" y="1500174"/>
            <a:chExt cx="6643734" cy="1072364"/>
          </a:xfrm>
        </p:grpSpPr>
        <p:grpSp>
          <p:nvGrpSpPr>
            <p:cNvPr id="3" name="Group 24"/>
            <p:cNvGrpSpPr>
              <a:grpSpLocks/>
            </p:cNvGrpSpPr>
            <p:nvPr/>
          </p:nvGrpSpPr>
          <p:grpSpPr bwMode="auto">
            <a:xfrm>
              <a:off x="1000100" y="2357430"/>
              <a:ext cx="6643734" cy="142876"/>
              <a:chOff x="1995" y="7555"/>
              <a:chExt cx="4164" cy="248"/>
            </a:xfrm>
          </p:grpSpPr>
          <p:sp>
            <p:nvSpPr>
              <p:cNvPr id="16413" name="AutoShape 29"/>
              <p:cNvSpPr>
                <a:spLocks noChangeShapeType="1"/>
              </p:cNvSpPr>
              <p:nvPr/>
            </p:nvSpPr>
            <p:spPr bwMode="auto">
              <a:xfrm>
                <a:off x="1995" y="7658"/>
                <a:ext cx="4164" cy="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12" name="AutoShape 28"/>
              <p:cNvSpPr>
                <a:spLocks noChangeShapeType="1"/>
              </p:cNvSpPr>
              <p:nvPr/>
            </p:nvSpPr>
            <p:spPr bwMode="auto">
              <a:xfrm>
                <a:off x="5370" y="7559"/>
                <a:ext cx="0" cy="244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11" name="AutoShape 27"/>
              <p:cNvSpPr>
                <a:spLocks noChangeShapeType="1"/>
              </p:cNvSpPr>
              <p:nvPr/>
            </p:nvSpPr>
            <p:spPr bwMode="auto">
              <a:xfrm>
                <a:off x="5370" y="7559"/>
                <a:ext cx="0" cy="244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10" name="AutoShape 26"/>
              <p:cNvSpPr>
                <a:spLocks noChangeShapeType="1"/>
              </p:cNvSpPr>
              <p:nvPr/>
            </p:nvSpPr>
            <p:spPr bwMode="auto">
              <a:xfrm>
                <a:off x="5370" y="7555"/>
                <a:ext cx="0" cy="244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6409" name="AutoShape 25"/>
              <p:cNvSpPr>
                <a:spLocks noChangeShapeType="1"/>
              </p:cNvSpPr>
              <p:nvPr/>
            </p:nvSpPr>
            <p:spPr bwMode="auto">
              <a:xfrm>
                <a:off x="1995" y="7650"/>
                <a:ext cx="4164" cy="1"/>
              </a:xfrm>
              <a:prstGeom prst="straightConnector1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cxnSp>
          <p:nvCxnSpPr>
            <p:cNvPr id="52" name="Прямая соединительная линия 51"/>
            <p:cNvCxnSpPr/>
            <p:nvPr/>
          </p:nvCxnSpPr>
          <p:spPr>
            <a:xfrm rot="5400000">
              <a:off x="3536149" y="2393149"/>
              <a:ext cx="35719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rot="5400000">
              <a:off x="4822827" y="2392355"/>
              <a:ext cx="35719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5400000">
              <a:off x="4394199" y="2392355"/>
              <a:ext cx="357190" cy="158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8" name="Объект 57"/>
            <p:cNvGraphicFramePr>
              <a:graphicFrameLocks noChangeAspect="1"/>
            </p:cNvGraphicFramePr>
            <p:nvPr/>
          </p:nvGraphicFramePr>
          <p:xfrm>
            <a:off x="3357554" y="1500174"/>
            <a:ext cx="442914" cy="857256"/>
          </p:xfrm>
          <a:graphic>
            <a:graphicData uri="http://schemas.openxmlformats.org/presentationml/2006/ole">
              <p:oleObj spid="_x0000_s43010" name="Формула" r:id="rId3" imgW="152280" imgH="393480" progId="Equation.3">
                <p:embed/>
              </p:oleObj>
            </a:graphicData>
          </a:graphic>
        </p:graphicFrame>
        <p:graphicFrame>
          <p:nvGraphicFramePr>
            <p:cNvPr id="59" name="Объект 58"/>
            <p:cNvGraphicFramePr>
              <a:graphicFrameLocks noChangeAspect="1"/>
            </p:cNvGraphicFramePr>
            <p:nvPr/>
          </p:nvGraphicFramePr>
          <p:xfrm>
            <a:off x="4214810" y="1500174"/>
            <a:ext cx="428628" cy="829606"/>
          </p:xfrm>
          <a:graphic>
            <a:graphicData uri="http://schemas.openxmlformats.org/presentationml/2006/ole">
              <p:oleObj spid="_x0000_s43011" name="Формула" r:id="rId4" imgW="152280" imgH="393480" progId="Equation.3">
                <p:embed/>
              </p:oleObj>
            </a:graphicData>
          </a:graphic>
        </p:graphicFrame>
        <p:graphicFrame>
          <p:nvGraphicFramePr>
            <p:cNvPr id="60" name="Объект 59"/>
            <p:cNvGraphicFramePr>
              <a:graphicFrameLocks noChangeAspect="1"/>
            </p:cNvGraphicFramePr>
            <p:nvPr/>
          </p:nvGraphicFramePr>
          <p:xfrm>
            <a:off x="4714876" y="1500174"/>
            <a:ext cx="428628" cy="829606"/>
          </p:xfrm>
          <a:graphic>
            <a:graphicData uri="http://schemas.openxmlformats.org/presentationml/2006/ole">
              <p:oleObj spid="_x0000_s43012" name="Формула" r:id="rId5" imgW="152280" imgH="393480" progId="Equation.3">
                <p:embed/>
              </p:oleObj>
            </a:graphicData>
          </a:graphic>
        </p:graphicFrame>
      </p:grp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1142976" y="3143248"/>
          <a:ext cx="2786082" cy="2928958"/>
        </p:xfrm>
        <a:graphic>
          <a:graphicData uri="http://schemas.openxmlformats.org/presentationml/2006/ole">
            <p:oleObj spid="_x0000_s43013" name="Формула" r:id="rId6" imgW="596880" imgH="1206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63</Words>
  <PresentationFormat>Экран (4:3)</PresentationFormat>
  <Paragraphs>19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Формула</vt:lpstr>
      <vt:lpstr>Слайд 1</vt:lpstr>
      <vt:lpstr>Слайд 2</vt:lpstr>
      <vt:lpstr>Слайд 3</vt:lpstr>
      <vt:lpstr>Сравните дроби </vt:lpstr>
      <vt:lpstr>Сравните дроби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Какая из дробей    больше?</dc:title>
  <dc:creator>Школа</dc:creator>
  <cp:lastModifiedBy>Школа</cp:lastModifiedBy>
  <cp:revision>38</cp:revision>
  <dcterms:created xsi:type="dcterms:W3CDTF">2014-11-15T22:33:34Z</dcterms:created>
  <dcterms:modified xsi:type="dcterms:W3CDTF">2015-11-23T10:43:45Z</dcterms:modified>
</cp:coreProperties>
</file>