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87" autoAdjust="0"/>
    <p:restoredTop sz="94713" autoAdjust="0"/>
  </p:normalViewPr>
  <p:slideViewPr>
    <p:cSldViewPr>
      <p:cViewPr>
        <p:scale>
          <a:sx n="75" d="100"/>
          <a:sy n="75" d="100"/>
        </p:scale>
        <p:origin x="-132" y="-4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01.01.2007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642918"/>
            <a:ext cx="7772400" cy="5500726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Урок </a:t>
            </a:r>
            <a:r>
              <a:rPr lang="ru-RU" b="1" i="1" dirty="0" err="1" smtClean="0"/>
              <a:t>кубановедения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>учитель МБОУ СОШ № 10</a:t>
            </a:r>
            <a:br>
              <a:rPr lang="ru-RU" b="1" i="1" dirty="0" smtClean="0"/>
            </a:br>
            <a:r>
              <a:rPr lang="ru-RU" b="1" i="1" dirty="0" smtClean="0"/>
              <a:t>Цикунова Ольга Анатольевна,</a:t>
            </a:r>
            <a:br>
              <a:rPr lang="ru-RU" b="1" i="1" dirty="0" smtClean="0"/>
            </a:br>
            <a:r>
              <a:rPr lang="ru-RU" b="1" i="1" dirty="0" smtClean="0"/>
              <a:t>2012г.</a:t>
            </a:r>
            <a:r>
              <a:rPr lang="ru-RU" sz="4900" b="1" i="1" dirty="0" smtClean="0"/>
              <a:t/>
            </a:r>
            <a:br>
              <a:rPr lang="ru-RU" sz="4900" b="1" i="1" dirty="0" smtClean="0"/>
            </a:br>
            <a:r>
              <a:rPr lang="ru-RU" b="1" i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ru-RU" sz="4000" i="1" dirty="0" smtClean="0"/>
              <a:t>Устное народное творчество (фольклор) Кубани:</a:t>
            </a:r>
            <a:br>
              <a:rPr lang="ru-RU" sz="4000" i="1" dirty="0" smtClean="0"/>
            </a:br>
            <a:r>
              <a:rPr lang="ru-RU" sz="4000" i="1" dirty="0" smtClean="0"/>
              <a:t>Традиции, обряды, песни, игры, забавы…</a:t>
            </a:r>
            <a:r>
              <a:rPr lang="ru-RU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/>
            </a:r>
            <a:br>
              <a:rPr lang="ru-RU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</a:br>
            <a:endParaRPr lang="ru-RU" b="1" i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5-конечная звезда 4">
            <a:hlinkClick r:id="" action="ppaction://noaction"/>
          </p:cNvPr>
          <p:cNvSpPr/>
          <p:nvPr/>
        </p:nvSpPr>
        <p:spPr>
          <a:xfrm>
            <a:off x="8429620" y="6286496"/>
            <a:ext cx="714380" cy="571504"/>
          </a:xfrm>
          <a:prstGeom prst="star5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Картинки\ku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920142"/>
          </a:xfrm>
          <a:prstGeom prst="rect">
            <a:avLst/>
          </a:prstGeom>
          <a:noFill/>
        </p:spPr>
      </p:pic>
      <p:pic>
        <p:nvPicPr>
          <p:cNvPr id="4099" name="Picture 3" descr="D:\Картинки\map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Моя Кубань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5-конечная звезда 5">
            <a:hlinkClick r:id="" action="ppaction://noaction"/>
          </p:cNvPr>
          <p:cNvSpPr/>
          <p:nvPr/>
        </p:nvSpPr>
        <p:spPr>
          <a:xfrm>
            <a:off x="8429620" y="6286496"/>
            <a:ext cx="714380" cy="571504"/>
          </a:xfrm>
          <a:prstGeom prst="star5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4543428" cy="550072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Фольклор – это совокупность произведений народного творчества (традиции, обряды, колыбельные и т.д.)</a:t>
            </a:r>
            <a:endParaRPr lang="ru-RU" dirty="0"/>
          </a:p>
        </p:txBody>
      </p:sp>
      <p:pic>
        <p:nvPicPr>
          <p:cNvPr id="5125" name="Picture 5" descr="D:\Картинки\6cff4a382e5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867692">
            <a:off x="4838508" y="738598"/>
            <a:ext cx="3714776" cy="5202153"/>
          </a:xfrm>
          <a:prstGeom prst="rect">
            <a:avLst/>
          </a:prstGeom>
          <a:noFill/>
        </p:spPr>
      </p:pic>
      <p:pic>
        <p:nvPicPr>
          <p:cNvPr id="5127" name="Picture 7" descr="D:\Картинки\kolyadki_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107178">
            <a:off x="1115746" y="1373128"/>
            <a:ext cx="3571900" cy="487564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126" name="Picture 6" descr="D:\Картинки\f34b6434885b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87019">
            <a:off x="1297763" y="511520"/>
            <a:ext cx="6511895" cy="574231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123" name="Picture 3" descr="D:\Картинки\1242586465_sirin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1311349">
            <a:off x="207952" y="1410347"/>
            <a:ext cx="5929354" cy="52081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2" name="Picture 2" descr="D:\Картинки\event02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314203">
            <a:off x="4935348" y="382074"/>
            <a:ext cx="3947039" cy="59131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10" name="5-конечная звезда 9">
            <a:hlinkClick r:id="" action="ppaction://noaction"/>
          </p:cNvPr>
          <p:cNvSpPr/>
          <p:nvPr/>
        </p:nvSpPr>
        <p:spPr>
          <a:xfrm>
            <a:off x="8429620" y="6286496"/>
            <a:ext cx="714380" cy="571504"/>
          </a:xfrm>
          <a:prstGeom prst="star5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Картинки\1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1571612"/>
            <a:ext cx="3429024" cy="479956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147" name="Picture 3" descr="D:\Картинки\3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15525" y="185738"/>
            <a:ext cx="3219450" cy="2638425"/>
          </a:xfrm>
          <a:prstGeom prst="rect">
            <a:avLst/>
          </a:prstGeom>
          <a:noFill/>
        </p:spPr>
      </p:pic>
      <p:pic>
        <p:nvPicPr>
          <p:cNvPr id="6148" name="Picture 4" descr="D:\Картинки\djigitovk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29850" y="3500438"/>
            <a:ext cx="5210175" cy="3863182"/>
          </a:xfrm>
          <a:prstGeom prst="rect">
            <a:avLst/>
          </a:prstGeom>
          <a:noFill/>
        </p:spPr>
      </p:pic>
      <p:pic>
        <p:nvPicPr>
          <p:cNvPr id="6151" name="Picture 7" descr="D:\Картинки\19036511_kazaki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085563">
            <a:off x="11256453" y="-1626575"/>
            <a:ext cx="4337532" cy="325314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64291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900" dirty="0" smtClean="0">
                <a:solidFill>
                  <a:srgbClr val="FF0000"/>
                </a:solidFill>
              </a:rPr>
              <a:t>Пословицы Кубани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357158" y="1785926"/>
            <a:ext cx="5000660" cy="457203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 Ушел с поста – пропустил врага.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 Казак молчит, а всё схватывает.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 Где казак, там и слава.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 Казацкому роду нема переводу.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150" name="Picture 6" descr="D:\Картинки\7082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14942" y="1357298"/>
            <a:ext cx="3500462" cy="525815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149" name="Picture 5" descr="D:\Картинки\5016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72066" y="1285860"/>
            <a:ext cx="3856352" cy="528638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5-конечная звезда 10">
            <a:hlinkClick r:id="" action="ppaction://noaction"/>
          </p:cNvPr>
          <p:cNvSpPr/>
          <p:nvPr/>
        </p:nvSpPr>
        <p:spPr>
          <a:xfrm>
            <a:off x="8429620" y="6286496"/>
            <a:ext cx="714380" cy="571504"/>
          </a:xfrm>
          <a:prstGeom prst="star5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Казачьи загадки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14882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- Мал мужичок – костяная ручка.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                                                 (нож)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На чужой спине едет, на своей груз везет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                                                      (Седло)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Эта обуви в огне изготавливается  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                                 и с ног не снимается.   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                                                     (Подковы)</a:t>
            </a:r>
          </a:p>
        </p:txBody>
      </p:sp>
      <p:sp>
        <p:nvSpPr>
          <p:cNvPr id="4" name="5-конечная звезда 3">
            <a:hlinkClick r:id="" action="ppaction://noaction"/>
          </p:cNvPr>
          <p:cNvSpPr/>
          <p:nvPr/>
        </p:nvSpPr>
        <p:spPr>
          <a:xfrm>
            <a:off x="8429620" y="6286496"/>
            <a:ext cx="714380" cy="571504"/>
          </a:xfrm>
          <a:prstGeom prst="star5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Картинки\56992683_Fyodorovskiy_Sobor_v_pamyat_300letiya_carstvovaniya_Doma_Romanovuyh_v_SanktPeterbur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5" name="Picture 3" descr="D:\Картинки\fb54057c4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708959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10 Христовых заповедей казака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1.Не убий.</a:t>
            </a:r>
          </a:p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2.Не кради.</a:t>
            </a:r>
          </a:p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3.Не блуди.</a:t>
            </a:r>
          </a:p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4.Трудись по совести.</a:t>
            </a:r>
          </a:p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5.Заботься о детях своих и родителях.</a:t>
            </a:r>
          </a:p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6.Дорожи честью своей.</a:t>
            </a:r>
          </a:p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7.Помогай бедным.</a:t>
            </a:r>
          </a:p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8.Не завидуй другому и прощай обидчиков.</a:t>
            </a:r>
          </a:p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9.Не обижай вдов и сирот.</a:t>
            </a:r>
          </a:p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10.Защищай от врагов Отечество.</a:t>
            </a:r>
            <a:endParaRPr lang="ru-RU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_54ac1_4b0cc807_X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5795"/>
            <a:ext cx="9144000" cy="686379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i="1" dirty="0" smtClean="0"/>
              <a:t>Напишите сочинение-миниатюру</a:t>
            </a:r>
            <a:br>
              <a:rPr lang="ru-RU" sz="4000" b="1" i="1" dirty="0" smtClean="0"/>
            </a:br>
            <a:r>
              <a:rPr lang="ru-RU" sz="4000" b="1" i="1" dirty="0" smtClean="0"/>
              <a:t>«Зимние забавы кубанских </a:t>
            </a:r>
            <a:r>
              <a:rPr lang="ru-RU" b="1" i="1" dirty="0" smtClean="0"/>
              <a:t>детей»</a:t>
            </a:r>
            <a:endParaRPr lang="ru-RU" b="1" i="1" dirty="0"/>
          </a:p>
        </p:txBody>
      </p:sp>
      <p:pic>
        <p:nvPicPr>
          <p:cNvPr id="1026" name="Picture 2" descr="D:\Картинки\0_4c07e_dab6bafe_X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2285992"/>
            <a:ext cx="6135724" cy="40879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28" name="Picture 4" descr="D:\Картинки\67659001_robert_duncan_winter_firend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500174"/>
            <a:ext cx="6191250" cy="46577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D:\Картинки\367588c2d2e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356090">
            <a:off x="4214810" y="1785926"/>
            <a:ext cx="3181632" cy="406847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5-конечная звезда 6">
            <a:hlinkClick r:id="" action="ppaction://noaction"/>
          </p:cNvPr>
          <p:cNvSpPr/>
          <p:nvPr/>
        </p:nvSpPr>
        <p:spPr>
          <a:xfrm>
            <a:off x="8429620" y="6286496"/>
            <a:ext cx="714380" cy="571504"/>
          </a:xfrm>
          <a:prstGeom prst="star5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290</TotalTime>
  <Words>145</Words>
  <Application>Microsoft Office PowerPoint</Application>
  <PresentationFormat>Экран (4:3)</PresentationFormat>
  <Paragraphs>28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Урок кубановедения учитель МБОУ СОШ № 10 Цикунова Ольга Анатольевна, 2012г.  Устное народное творчество (фольклор) Кубани: Традиции, обряды, песни, игры, забавы… </vt:lpstr>
      <vt:lpstr>Моя Кубань</vt:lpstr>
      <vt:lpstr>Фольклор – это совокупность произведений народного творчества (традиции, обряды, колыбельные и т.д.)</vt:lpstr>
      <vt:lpstr>Пословицы Кубани </vt:lpstr>
      <vt:lpstr>Казачьи загадки</vt:lpstr>
      <vt:lpstr>10 Христовых заповедей казака</vt:lpstr>
      <vt:lpstr>Напишите сочинение-миниатюру «Зимние забавы кубанских детей»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UserXP</cp:lastModifiedBy>
  <cp:revision>43</cp:revision>
  <dcterms:created xsi:type="dcterms:W3CDTF">2011-02-10T15:50:09Z</dcterms:created>
  <dcterms:modified xsi:type="dcterms:W3CDTF">2006-12-31T23:18:16Z</dcterms:modified>
</cp:coreProperties>
</file>