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57" r:id="rId4"/>
    <p:sldId id="262" r:id="rId5"/>
    <p:sldId id="268" r:id="rId6"/>
    <p:sldId id="269" r:id="rId7"/>
    <p:sldId id="270" r:id="rId8"/>
    <p:sldId id="260" r:id="rId9"/>
    <p:sldId id="264" r:id="rId10"/>
    <p:sldId id="265" r:id="rId11"/>
    <p:sldId id="266" r:id="rId12"/>
    <p:sldId id="26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1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5E6C5-E37F-42E8-AF64-8490E65DD605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F477A-C060-4497-8486-5A254A4F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Настоящее имя писателя – </a:t>
            </a:r>
            <a:r>
              <a:rPr lang="ru-RU" dirty="0" err="1" smtClean="0"/>
              <a:t>Сэмюэль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Клеменс</a:t>
            </a:r>
            <a:r>
              <a:rPr lang="ru-RU" baseline="0" dirty="0" smtClean="0"/>
              <a:t>.  Родился в небогатой семье, отец его быстро разорился, и с 12 лет  Сэм </a:t>
            </a:r>
            <a:r>
              <a:rPr lang="ru-RU" baseline="0" dirty="0" err="1" smtClean="0"/>
              <a:t>Клеменс</a:t>
            </a:r>
            <a:r>
              <a:rPr lang="ru-RU" baseline="0" dirty="0" smtClean="0"/>
              <a:t> сам зарабатывал себе на жизнь.</a:t>
            </a:r>
          </a:p>
          <a:p>
            <a:r>
              <a:rPr lang="ru-RU" baseline="0" dirty="0" smtClean="0"/>
              <a:t>Он   был учеником в  типографии, искал золото на Дальнем  Западе, учеником лоцмана плавал на Миссисипи.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477A-C060-4497-8486-5A254A4F61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Приключения Тома </a:t>
            </a:r>
            <a:r>
              <a:rPr lang="ru-RU" dirty="0" err="1" smtClean="0"/>
              <a:t>Сойера</a:t>
            </a:r>
            <a:r>
              <a:rPr lang="ru-RU" dirty="0" smtClean="0"/>
              <a:t> вышли в свет в 1876 </a:t>
            </a:r>
            <a:r>
              <a:rPr lang="ru-RU" dirty="0" err="1" smtClean="0"/>
              <a:t>году,когда</a:t>
            </a:r>
            <a:r>
              <a:rPr lang="ru-RU" dirty="0" smtClean="0"/>
              <a:t> автору было 40 лет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477A-C060-4497-8486-5A254A4F612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714884"/>
            <a:ext cx="8305800" cy="1143000"/>
          </a:xfrm>
        </p:spPr>
        <p:txBody>
          <a:bodyPr/>
          <a:lstStyle/>
          <a:p>
            <a:r>
              <a:rPr lang="ru-RU" dirty="0" smtClean="0"/>
              <a:t>Учитель </a:t>
            </a:r>
            <a:r>
              <a:rPr lang="ru-RU" dirty="0" smtClean="0"/>
              <a:t>русского языка и литературы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Корнилевская  Юлия Владимировна</a:t>
            </a:r>
          </a:p>
          <a:p>
            <a:r>
              <a:rPr lang="ru-RU" dirty="0" smtClean="0"/>
              <a:t>МОУ </a:t>
            </a:r>
            <a:r>
              <a:rPr lang="ru-RU" dirty="0" err="1" smtClean="0"/>
              <a:t>Сынковская</a:t>
            </a:r>
            <a:r>
              <a:rPr lang="ru-RU" dirty="0" smtClean="0"/>
              <a:t> СОШ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520713" cy="2102307"/>
          </a:xfrm>
        </p:spPr>
        <p:txBody>
          <a:bodyPr/>
          <a:lstStyle/>
          <a:p>
            <a:r>
              <a:rPr lang="ru-RU" dirty="0" smtClean="0"/>
              <a:t>Приключения Тома </a:t>
            </a:r>
            <a:r>
              <a:rPr lang="ru-RU" dirty="0" err="1" smtClean="0"/>
              <a:t>Соейра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Владелец\Рабочий стол\Материалы\Материалы\Том с ведром и кисточ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537" y="357167"/>
            <a:ext cx="3326583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3286124"/>
            <a:ext cx="79296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/>
              <a:t> </a:t>
            </a:r>
            <a:r>
              <a:rPr lang="ru-RU" sz="3000" dirty="0" smtClean="0"/>
              <a:t>«</a:t>
            </a:r>
            <a:r>
              <a:rPr lang="ru-RU" sz="3000" dirty="0" smtClean="0"/>
              <a:t>Том </a:t>
            </a:r>
            <a:r>
              <a:rPr lang="ru-RU" sz="3000" dirty="0" smtClean="0"/>
              <a:t>вышел из дома с ведром  извёстки и длинною кистью. Он окинул взглядом забор, и в одно  мгновенье окружающая природа утратила всю весёлость, и в сердце у него водворилась тоска. Тридцать ярдов деревянного забора… Жизнь показалась ему </a:t>
            </a:r>
            <a:r>
              <a:rPr lang="ru-RU" sz="3000" dirty="0" smtClean="0"/>
              <a:t>бессмыслицей».  </a:t>
            </a:r>
            <a:endParaRPr lang="ru-RU" sz="3000" dirty="0" smtClean="0"/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Владелец\Рабочий стол\Материалы\Материалы\Мальчики.jpg"/>
          <p:cNvPicPr>
            <a:picLocks noChangeAspect="1" noChangeArrowheads="1"/>
          </p:cNvPicPr>
          <p:nvPr/>
        </p:nvPicPr>
        <p:blipFill>
          <a:blip r:embed="rId2"/>
          <a:srcRect l="7692" t="7143" r="10256" b="5357"/>
          <a:stretch>
            <a:fillRect/>
          </a:stretch>
        </p:blipFill>
        <p:spPr bwMode="auto">
          <a:xfrm>
            <a:off x="714348" y="714356"/>
            <a:ext cx="2286016" cy="35004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642918"/>
            <a:ext cx="55721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Лучшим   другом Том выбрал Гека Финна. Пусть  дома и в школе запрещают дружить с Геком – ведь он невоспитанный, «уличный мальчишка» ! – пусть все маменьки презирают этого оборвыша, говоря, что он  «лентяй, озорник и никого не слушается», - для Тома Гек – друг до гробовой доски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444" y="285728"/>
            <a:ext cx="2667606" cy="3929090"/>
          </a:xfrm>
        </p:spPr>
      </p:pic>
      <p:sp>
        <p:nvSpPr>
          <p:cNvPr id="19" name="TextBox 18"/>
          <p:cNvSpPr txBox="1"/>
          <p:nvPr/>
        </p:nvSpPr>
        <p:spPr>
          <a:xfrm>
            <a:off x="3071802" y="0"/>
            <a:ext cx="6072198" cy="7208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Приключения Тома </a:t>
            </a:r>
            <a:r>
              <a:rPr lang="ru-RU" sz="3200" dirty="0" err="1" smtClean="0"/>
              <a:t>Сойера</a:t>
            </a:r>
            <a:r>
              <a:rPr lang="ru-RU" sz="3200" dirty="0" smtClean="0"/>
              <a:t>» вышли в свет в  1876 году, когда их автору было 40 лет, когда принято возвращаться в детские годы, вспомнить свои шалости и присовокупить к ним новые. Конечно, Том </a:t>
            </a:r>
            <a:r>
              <a:rPr lang="ru-RU" sz="3200" dirty="0" err="1" smtClean="0"/>
              <a:t>Сойер</a:t>
            </a:r>
            <a:r>
              <a:rPr lang="ru-RU" sz="3200" dirty="0" smtClean="0"/>
              <a:t> – это не Сэмюель </a:t>
            </a:r>
            <a:r>
              <a:rPr lang="ru-RU" sz="3200" dirty="0" err="1" smtClean="0"/>
              <a:t>Клеменс</a:t>
            </a:r>
            <a:r>
              <a:rPr lang="ru-RU" sz="3200" dirty="0" smtClean="0"/>
              <a:t>. Том </a:t>
            </a:r>
            <a:r>
              <a:rPr lang="ru-RU" sz="3200" dirty="0" err="1" smtClean="0"/>
              <a:t>Сойер</a:t>
            </a:r>
            <a:r>
              <a:rPr lang="ru-RU" sz="3200" dirty="0" smtClean="0"/>
              <a:t> – это даже не один конкретный мальчишка. Это личность, способная непринуждённо превращать скучные будни в фейерверк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928670"/>
            <a:ext cx="28588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   Литература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1928802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1.О.Б. Беломестных , МС</a:t>
            </a:r>
            <a:r>
              <a:rPr lang="ru-RU" dirty="0" smtClean="0"/>
              <a:t>. Корнеева</a:t>
            </a:r>
            <a:r>
              <a:rPr lang="ru-RU" dirty="0" smtClean="0"/>
              <a:t>, И.В. Золотарёва</a:t>
            </a:r>
          </a:p>
          <a:p>
            <a:r>
              <a:rPr lang="ru-RU" dirty="0" smtClean="0"/>
              <a:t>    Поурочные разработки по литературе</a:t>
            </a:r>
            <a:r>
              <a:rPr lang="ru-RU" dirty="0" smtClean="0"/>
              <a:t>. М. «ВАКО</a:t>
            </a:r>
            <a:r>
              <a:rPr lang="ru-RU" dirty="0" smtClean="0"/>
              <a:t>» 2002</a:t>
            </a:r>
          </a:p>
          <a:p>
            <a:endParaRPr lang="ru-RU" dirty="0" smtClean="0"/>
          </a:p>
          <a:p>
            <a:r>
              <a:rPr lang="ru-RU" dirty="0" smtClean="0"/>
              <a:t>2.Б.И.Турьянская, Е.В.Комиссарова. Уроки литературы в 5   </a:t>
            </a:r>
          </a:p>
          <a:p>
            <a:r>
              <a:rPr lang="ru-RU" dirty="0" smtClean="0"/>
              <a:t>   классе. Москва. «Русское </a:t>
            </a:r>
            <a:r>
              <a:rPr lang="ru-RU" dirty="0" smtClean="0"/>
              <a:t>слово».  </a:t>
            </a:r>
            <a:r>
              <a:rPr lang="ru-RU" dirty="0" smtClean="0"/>
              <a:t>1999год</a:t>
            </a:r>
          </a:p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ru-RU" err="1" smtClean="0"/>
              <a:t>В.П</a:t>
            </a:r>
            <a:r>
              <a:rPr lang="ru-RU" smtClean="0"/>
              <a:t>. Полухина</a:t>
            </a:r>
            <a:r>
              <a:rPr lang="ru-RU" dirty="0" smtClean="0"/>
              <a:t>. Читаем, думаем, спорим…</a:t>
            </a:r>
          </a:p>
          <a:p>
            <a:r>
              <a:rPr lang="ru-RU" dirty="0" smtClean="0"/>
              <a:t>    Москва.  «Просвещение». 1998год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Предмет: литература</a:t>
            </a:r>
          </a:p>
          <a:p>
            <a:r>
              <a:rPr lang="ru-RU" dirty="0" smtClean="0"/>
              <a:t>Класс: 5</a:t>
            </a:r>
          </a:p>
          <a:p>
            <a:r>
              <a:rPr lang="ru-RU" dirty="0" smtClean="0"/>
              <a:t>Программа: авторы В.Я.Коровина, В.П.Журавлёв, В.И.Коровин, И.С </a:t>
            </a:r>
            <a:r>
              <a:rPr lang="ru-RU" dirty="0" err="1" smtClean="0"/>
              <a:t>Збарский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В.П.Полухина</a:t>
            </a:r>
            <a:r>
              <a:rPr lang="ru-RU" dirty="0" smtClean="0"/>
              <a:t>; под ред. В.Я.Коровиной. – М.: Просвещение,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ru-RU" dirty="0" smtClean="0"/>
              <a:t>Цель: </a:t>
            </a:r>
            <a:r>
              <a:rPr lang="ru-RU" b="1" dirty="0" smtClean="0"/>
              <a:t>развитие  интереса и любви к литературе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ладелец\Рабочий стол\Материалы\MarkTwai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2221542" cy="28211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500042"/>
            <a:ext cx="61436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200" dirty="0" smtClean="0"/>
              <a:t>Настоящее имя писателя  - </a:t>
            </a:r>
            <a:r>
              <a:rPr lang="ru-RU" sz="3200" dirty="0" err="1" smtClean="0"/>
              <a:t>Сэмюэль</a:t>
            </a:r>
            <a:r>
              <a:rPr lang="ru-RU" sz="3200" dirty="0" smtClean="0"/>
              <a:t> </a:t>
            </a:r>
            <a:r>
              <a:rPr lang="ru-RU" sz="3200" dirty="0" err="1" smtClean="0"/>
              <a:t>Клеменс</a:t>
            </a:r>
            <a:r>
              <a:rPr lang="ru-RU" sz="3200" dirty="0" smtClean="0"/>
              <a:t>. Родился в небогатой семье, отец его быстро разорился, и с 12 лет Сэм </a:t>
            </a:r>
            <a:r>
              <a:rPr lang="ru-RU" sz="3200" dirty="0" err="1" smtClean="0"/>
              <a:t>Клеменс</a:t>
            </a:r>
            <a:r>
              <a:rPr lang="ru-RU" sz="3200" dirty="0" smtClean="0"/>
              <a:t> сам зарабатывал себе на жизнь. Он был учеником в типографии, искал золото на Дальнем Западе , учеником лоцмана  плавал по Миссисипи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\Рабочий стол\Корнилевская\Материалы\портрет  М.Т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428892" cy="31649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214290"/>
            <a:ext cx="585791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   Его литературная жизнь  началась с журналистики. А псевдоним</a:t>
            </a:r>
            <a:r>
              <a:rPr lang="ru-RU" dirty="0" smtClean="0"/>
              <a:t>, </a:t>
            </a:r>
            <a:r>
              <a:rPr lang="ru-RU" sz="3200" dirty="0" smtClean="0"/>
              <a:t>которым он подписывал свои юморески, фельетоны, статьи, навсегда   стал «литературным именем». Марк Твен – глубина  фута, достаточная  для прохода парохода по реке: путь свободен.</a:t>
            </a:r>
          </a:p>
          <a:p>
            <a:endParaRPr lang="ru-RU" sz="3200" dirty="0" smtClean="0"/>
          </a:p>
          <a:p>
            <a:r>
              <a:rPr lang="ru-RU" sz="3200" dirty="0" smtClean="0"/>
              <a:t>      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   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00039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43306" y="214290"/>
            <a:ext cx="50720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Когда </a:t>
            </a:r>
            <a:r>
              <a:rPr lang="ru-RU" sz="3200" dirty="0" err="1" smtClean="0"/>
              <a:t>Сэмюэль</a:t>
            </a:r>
            <a:r>
              <a:rPr lang="ru-RU" sz="3200" dirty="0" smtClean="0"/>
              <a:t> </a:t>
            </a:r>
            <a:r>
              <a:rPr lang="ru-RU" sz="3200" dirty="0" err="1" smtClean="0"/>
              <a:t>Клеменс</a:t>
            </a:r>
            <a:r>
              <a:rPr lang="ru-RU" sz="3200" dirty="0" smtClean="0"/>
              <a:t> был уже знаменитым писателем, больше всего на свете он любил вспоминать о том, как он</a:t>
            </a:r>
          </a:p>
          <a:p>
            <a:pPr algn="just"/>
            <a:r>
              <a:rPr lang="ru-RU" sz="3200" dirty="0" smtClean="0"/>
              <a:t>учеником лоцмана обучался водить пароходы по Миссисипи. «Марк Твен в переводе значит «Мерка – два» - глубина, достаточная для </a:t>
            </a:r>
            <a:r>
              <a:rPr lang="ru-RU" sz="3200" dirty="0" smtClean="0"/>
              <a:t>пароходов.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\Рабочий стол\Корнилевская\Материалы\Hannibal_Composit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9" y="642918"/>
            <a:ext cx="4786346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071942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Описанный  в книге  городок </a:t>
            </a:r>
            <a:r>
              <a:rPr lang="ru-RU" sz="3200" dirty="0" err="1" smtClean="0"/>
              <a:t>Сент</a:t>
            </a:r>
            <a:r>
              <a:rPr lang="ru-RU" sz="3200" dirty="0" smtClean="0"/>
              <a:t> – </a:t>
            </a:r>
            <a:r>
              <a:rPr lang="ru-RU" sz="3200" dirty="0" err="1" smtClean="0"/>
              <a:t>Питерсберг</a:t>
            </a:r>
            <a:r>
              <a:rPr lang="ru-RU" sz="3200" dirty="0" smtClean="0"/>
              <a:t> очень похож на  городок Ганнибал, в котором  родился и вырос писатель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7"/>
            <a:ext cx="357186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0"/>
            <a:ext cx="457203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Том</a:t>
            </a:r>
            <a:r>
              <a:rPr lang="ru-RU" sz="3600" dirty="0" smtClean="0"/>
              <a:t> </a:t>
            </a:r>
            <a:r>
              <a:rPr lang="ru-RU" sz="3200" dirty="0" err="1" smtClean="0"/>
              <a:t>Сойер</a:t>
            </a:r>
            <a:r>
              <a:rPr lang="ru-RU" sz="3200" dirty="0" smtClean="0"/>
              <a:t> не терпит заурядности, лицемерия и фальши – того, над чем смеялся и боролся Марк Твен. « Это гимн детству», - говорил сам автор о своей книге. Каждый взрослый когда-то был ребёнком, поэтому эту книгу читают и взрослые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376"/>
            <a:ext cx="4071934" cy="55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00563" y="500042"/>
            <a:ext cx="40719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/>
              <a:t>А как тебя зовут? – наконец спросил Том.</a:t>
            </a:r>
          </a:p>
          <a:p>
            <a:pPr>
              <a:buFontTx/>
              <a:buChar char="-"/>
            </a:pPr>
            <a:r>
              <a:rPr lang="ru-RU" sz="3200" dirty="0" smtClean="0"/>
              <a:t>А  тебе какое  дело?</a:t>
            </a:r>
          </a:p>
          <a:p>
            <a:pPr>
              <a:buFontTx/>
              <a:buChar char="-"/>
            </a:pPr>
            <a:r>
              <a:rPr lang="ru-RU" sz="3200" dirty="0" smtClean="0"/>
              <a:t>Вот я покажу тебе, какое дело.</a:t>
            </a:r>
          </a:p>
          <a:p>
            <a:pPr>
              <a:buFontTx/>
              <a:buChar char="-"/>
            </a:pPr>
            <a:r>
              <a:rPr lang="ru-RU" sz="3200" dirty="0" smtClean="0"/>
              <a:t>Ну, покажи. Отчего же не покажешь?</a:t>
            </a:r>
          </a:p>
          <a:p>
            <a:r>
              <a:rPr lang="ru-RU" sz="3200" dirty="0" smtClean="0"/>
              <a:t>- Скажи ещё два слова, и покажу.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279</TotalTime>
  <Words>591</Words>
  <PresentationFormat>Экран (4:3)</PresentationFormat>
  <Paragraphs>42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Приключения Тома Соейра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Приключения Тома Соейра</dc:title>
  <dc:creator>Владелец</dc:creator>
  <cp:lastModifiedBy>Админ</cp:lastModifiedBy>
  <cp:revision>32</cp:revision>
  <dcterms:created xsi:type="dcterms:W3CDTF">2012-06-19T14:41:23Z</dcterms:created>
  <dcterms:modified xsi:type="dcterms:W3CDTF">2012-06-20T08:57:13Z</dcterms:modified>
</cp:coreProperties>
</file>