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5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4143403"/>
          </a:xfrm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Занимательная </a:t>
            </a:r>
            <a:br>
              <a:rPr lang="ru-RU" sz="8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филология</a:t>
            </a:r>
            <a:endParaRPr lang="ru-RU" sz="8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ПОДСНЕЖНИК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FF0000"/>
                </a:solidFill>
              </a:rPr>
              <a:t>Хитрые </a:t>
            </a:r>
            <a:r>
              <a:rPr lang="ru-RU" sz="4900" dirty="0" smtClean="0">
                <a:solidFill>
                  <a:srgbClr val="FF0000"/>
                </a:solidFill>
              </a:rPr>
              <a:t>загадки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607223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Какая часть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линейки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очень быстро тает 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солнышке?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(Средняя часть -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л-иней-ка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Какой овощ всегда с собою носит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черепаха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(Репу - черепаха)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Какое животное жить не может без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уроков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(Сурок)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Какую крупу каждый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турист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обязательно берёт с собой в поход?</a:t>
            </a:r>
          </a:p>
          <a:p>
            <a:pPr algn="just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(Рис - турист)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Какое спортивное сооружение есть в каждой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квартире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Квар-тир-а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конфеты, любимые многими детьми, содержат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(Мармелад и карамель)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какой рыболовной снастью всегда почему-то ходит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оленевод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 неводом - оленевод)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Какого хищного зверя всегда можно увидеть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телевизоре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даже в выключенном?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(Льва - телевизор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насекомые всегда кружатся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хороводе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(Оводы - хоровод)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 слов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8647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Измените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одну букву в каждом слове, чтобы получилось новое слово. Например: сода – сова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ВОСК</a:t>
            </a:r>
          </a:p>
          <a:p>
            <a:pPr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МОТ</a:t>
            </a:r>
          </a:p>
          <a:p>
            <a:pPr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ЛЕС</a:t>
            </a:r>
          </a:p>
          <a:p>
            <a:pPr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ГОЛ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ЩИТ</a:t>
            </a: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ЛИСТ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РОЗА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КОРОНА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ГОРКА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Отгадай загадки</a:t>
            </a:r>
          </a:p>
          <a:p>
            <a:pPr>
              <a:buNone/>
            </a:pPr>
            <a:r>
              <a:rPr lang="ru-RU" i="1" dirty="0" smtClean="0"/>
              <a:t>Длинный </a:t>
            </a:r>
            <a:r>
              <a:rPr lang="ru-RU" i="1" dirty="0" err="1" smtClean="0"/>
              <a:t>Ивашка</a:t>
            </a:r>
            <a:r>
              <a:rPr lang="ru-RU" i="1" dirty="0" smtClean="0"/>
              <a:t>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Деревянная рубашка.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Где носом ткнет,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Там </a:t>
            </a:r>
            <a:r>
              <a:rPr lang="ru-RU" i="1" dirty="0" smtClean="0"/>
              <a:t>черту проведет.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Над бабушкиной избушкой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Висит хлеба краюшка.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Собаки лают,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А достать не </a:t>
            </a:r>
            <a:r>
              <a:rPr lang="ru-RU" i="1" dirty="0" smtClean="0"/>
              <a:t>могут.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Филология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Наука о слове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	Слово всегда живое, интересное, оно имеет свою историю и особую жизнь, которая зависит только от нас, употребляющих  это слово в речи.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Исправь ошибки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lvl="0" algn="ctr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сапога – тара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Ус хорошо, а два лучше.</a:t>
            </a:r>
          </a:p>
          <a:p>
            <a:pPr lvl="0"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Первый клин комом.</a:t>
            </a:r>
          </a:p>
          <a:p>
            <a:pPr lvl="0"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Сашу маслом не испортишь.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сапога –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пара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хорошо, а два лучше.</a:t>
            </a:r>
          </a:p>
          <a:p>
            <a:pPr lvl="0"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Первый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блин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комом.</a:t>
            </a:r>
          </a:p>
          <a:p>
            <a:pPr lvl="0"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ашу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маслом не испортишь.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Собери </a:t>
            </a:r>
            <a:r>
              <a:rPr lang="ru-RU" dirty="0" smtClean="0"/>
              <a:t>пословицы</a:t>
            </a:r>
            <a:endParaRPr lang="ru-RU" dirty="0"/>
          </a:p>
        </p:txBody>
      </p:sp>
      <p:pic>
        <p:nvPicPr>
          <p:cNvPr id="4" name="Содержимое 3" descr="http://festival.1september.ru/articles/527071/img3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428736"/>
            <a:ext cx="8358246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Не имей сто рублей, а имей сто друзей.</a:t>
            </a:r>
          </a:p>
          <a:p>
            <a:pPr algn="just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Старый друг лучше новых двух.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Составь слово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Корень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мой из слова СКАЗКА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Суффикс, что и в слове ИЗВОЗЧИК,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Приставка в слове РАСХОД,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Окончание в слове ДОМ.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РАССКАЗЧИК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Составь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Корень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слове СНЕЖИНКА,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Приставка в слове ПОДЪЕЗЖАЛ,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Суффикс в слове ЛЕСНИК,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Окончание в слове СТОЛ.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151</Words>
  <Application>Microsoft Office PowerPoint</Application>
  <PresentationFormat>Экран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Занимательная  филология</vt:lpstr>
      <vt:lpstr>Филология</vt:lpstr>
      <vt:lpstr> Исправь ошибки </vt:lpstr>
      <vt:lpstr>Проверь себя</vt:lpstr>
      <vt:lpstr> Собери пословицы</vt:lpstr>
      <vt:lpstr>Проверь себя</vt:lpstr>
      <vt:lpstr>Составь слово</vt:lpstr>
      <vt:lpstr>Слайд 8</vt:lpstr>
      <vt:lpstr>Составь слово</vt:lpstr>
      <vt:lpstr>Слайд 10</vt:lpstr>
      <vt:lpstr>Хитрые загадки </vt:lpstr>
      <vt:lpstr>Слайд 12</vt:lpstr>
      <vt:lpstr>Игра слов 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Адвокат</dc:creator>
  <cp:lastModifiedBy>Адвокат</cp:lastModifiedBy>
  <cp:revision>8</cp:revision>
  <dcterms:created xsi:type="dcterms:W3CDTF">2013-08-29T14:19:57Z</dcterms:created>
  <dcterms:modified xsi:type="dcterms:W3CDTF">2013-08-29T15:37:43Z</dcterms:modified>
</cp:coreProperties>
</file>