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74" r:id="rId4"/>
    <p:sldId id="285" r:id="rId5"/>
    <p:sldId id="298" r:id="rId6"/>
    <p:sldId id="276" r:id="rId7"/>
    <p:sldId id="297" r:id="rId8"/>
    <p:sldId id="300" r:id="rId9"/>
    <p:sldId id="301" r:id="rId10"/>
    <p:sldId id="302" r:id="rId11"/>
    <p:sldId id="292" r:id="rId12"/>
    <p:sldId id="266" r:id="rId13"/>
    <p:sldId id="283" r:id="rId14"/>
    <p:sldId id="303" r:id="rId15"/>
    <p:sldId id="296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73" autoAdjust="0"/>
  </p:normalViewPr>
  <p:slideViewPr>
    <p:cSldViewPr>
      <p:cViewPr varScale="1">
        <p:scale>
          <a:sx n="55" d="100"/>
          <a:sy n="55" d="100"/>
        </p:scale>
        <p:origin x="-13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«Учитель года»</a:t>
            </a:r>
            <a:endParaRPr lang="ru-RU" sz="5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Трапезникова О.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590" y="1600200"/>
            <a:ext cx="3017819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438401"/>
            <a:ext cx="4038600" cy="3352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Трапезникова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Ольга Михайловна</a:t>
            </a:r>
            <a:r>
              <a:rPr lang="ru-RU" sz="4000" b="1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i="1" dirty="0" smtClean="0">
                <a:solidFill>
                  <a:schemeClr val="bg1"/>
                </a:solidFill>
              </a:rPr>
              <a:t>учитель истории и обществознания МОУ «СОШ № 35 с УИОП» г.Воркуты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 социологии</a:t>
            </a:r>
          </a:p>
        </p:txBody>
      </p:sp>
      <p:pic>
        <p:nvPicPr>
          <p:cNvPr id="4" name="Содержимое 3" descr="D:\Оля\работа\Метакартинки\Правовые основы брака\around_worl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724400"/>
            <a:ext cx="1838498" cy="181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1143000"/>
            <a:ext cx="8229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1.Оформите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статью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Функции современной семьи»,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выполнив работу с предложенными вам материалами.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69875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Перечислите функции семьи, используя предложенные материалы.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69875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Сделайте вывод.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69875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Оформите  статью на листе ватмана.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метапредметный урок\Метакартинки\0b071c50b01fae97678b9a8032e9f22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81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H:\метапредметный урок\Метакартинки\62624a433e49597b4a66449a58998d4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8600"/>
            <a:ext cx="32004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:\метапредметный урок\Метакартинки\9458631-red-wattled-fiber-heart-shape-isolated-on-wh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04800"/>
            <a:ext cx="1600200" cy="120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H:\метапредметный урок\Метакартинки\imgl0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971800"/>
            <a:ext cx="2401506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H:\метапредметный урок\Метакартинки\62127336_sem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4267200"/>
            <a:ext cx="3276601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H:\метапредметный урок\Метакартинки\3-2841_4_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2667000"/>
            <a:ext cx="2667000" cy="379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H:\метапредметный урок\Метакартинки\0_5f230_78c7bda1_XL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9600" y="1981200"/>
            <a:ext cx="29464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написания 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теме «СЕМЬЯ»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синквейне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строки: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Существительное (одно слово)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Прилагательное (два слова)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Глаголы (три слова)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Предложение ,выражающее ваше отношение к семье в                               современном мире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5" descr="j023468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0750542">
            <a:off x="6041659" y="4450159"/>
            <a:ext cx="2332038" cy="17145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G:\метапредметный урок\Метакартинки\8-ijulja-statja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7162800" cy="6172200"/>
          </a:xfrm>
          <a:prstGeom prst="rect">
            <a:avLst/>
          </a:prstGeom>
        </p:spPr>
      </p:pic>
      <p:pic>
        <p:nvPicPr>
          <p:cNvPr id="1029" name="Picture 5" descr="G:\метапредметный урок\Метакартинки\3-2841_4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21291">
            <a:off x="5313499" y="1121509"/>
            <a:ext cx="1888054" cy="2401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038600" y="1600200"/>
            <a:ext cx="1371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457201"/>
            <a:ext cx="2514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метапредметный урок\Метакартинки\00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4267200" cy="4343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67600" cy="16002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Всякая социальная доктрина, пытающаяся разрушить семью, негодна и, кроме того, неприменима.               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Семья — это                      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кристалл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общества.» 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В. Гюго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Семья – это счастье, любовь и удача,</a:t>
            </a:r>
            <a:b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Семья – это летом поездки на дачу.</a:t>
            </a:r>
            <a:b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Семья – это праздник, семейные даты,</a:t>
            </a:r>
            <a:b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Подарки, покупки, приятные траты.</a:t>
            </a:r>
            <a:b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Рождение детей, первый шаг, первый лепет,</a:t>
            </a:r>
            <a:b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Мечты о хорошем, волнение и трепет.</a:t>
            </a:r>
            <a:b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Семья – это труд, друг о друге забота,</a:t>
            </a:r>
            <a:b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Семья – это много домашней работы.</a:t>
            </a:r>
            <a:b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Семья – это важно!</a:t>
            </a:r>
            <a:b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Семья – это сложно!</a:t>
            </a:r>
            <a:b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 счастливо жить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одному невозможно!</a:t>
            </a:r>
          </a:p>
          <a:p>
            <a:endParaRPr lang="ru-RU" dirty="0"/>
          </a:p>
        </p:txBody>
      </p:sp>
      <p:pic>
        <p:nvPicPr>
          <p:cNvPr id="1027" name="Picture 3" descr="C:\Documents and Settings\ИРИНА\Рабочий стол\СЕМЬЯ\метапредметный урок\Метакартинки\health_insurance_provid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4343400"/>
            <a:ext cx="4781550" cy="2254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800100" y="838200"/>
            <a:ext cx="6362700" cy="4191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1083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Творческих </a:t>
            </a:r>
          </a:p>
          <a:p>
            <a:pPr algn="ctr"/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Вам </a:t>
            </a:r>
          </a:p>
          <a:p>
            <a:pPr algn="ctr"/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успехов!</a:t>
            </a: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7010400" y="2286000"/>
            <a:ext cx="1143000" cy="4343400"/>
            <a:chOff x="4128" y="2041"/>
            <a:chExt cx="595" cy="2638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4128" y="2400"/>
              <a:ext cx="499" cy="2279"/>
              <a:chOff x="5045" y="2065"/>
              <a:chExt cx="499" cy="2279"/>
            </a:xfrm>
          </p:grpSpPr>
          <p:sp>
            <p:nvSpPr>
              <p:cNvPr id="102405" name="Freeform 13"/>
              <p:cNvSpPr>
                <a:spLocks/>
              </p:cNvSpPr>
              <p:nvPr/>
            </p:nvSpPr>
            <p:spPr bwMode="auto">
              <a:xfrm>
                <a:off x="5188" y="3107"/>
                <a:ext cx="143" cy="363"/>
              </a:xfrm>
              <a:custGeom>
                <a:avLst/>
                <a:gdLst>
                  <a:gd name="T0" fmla="*/ 67 w 143"/>
                  <a:gd name="T1" fmla="*/ 721 h 727"/>
                  <a:gd name="T2" fmla="*/ 89 w 143"/>
                  <a:gd name="T3" fmla="*/ 675 h 727"/>
                  <a:gd name="T4" fmla="*/ 118 w 143"/>
                  <a:gd name="T5" fmla="*/ 600 h 727"/>
                  <a:gd name="T6" fmla="*/ 140 w 143"/>
                  <a:gd name="T7" fmla="*/ 513 h 727"/>
                  <a:gd name="T8" fmla="*/ 139 w 143"/>
                  <a:gd name="T9" fmla="*/ 423 h 727"/>
                  <a:gd name="T10" fmla="*/ 116 w 143"/>
                  <a:gd name="T11" fmla="*/ 339 h 727"/>
                  <a:gd name="T12" fmla="*/ 84 w 143"/>
                  <a:gd name="T13" fmla="*/ 270 h 727"/>
                  <a:gd name="T14" fmla="*/ 56 w 143"/>
                  <a:gd name="T15" fmla="*/ 222 h 727"/>
                  <a:gd name="T16" fmla="*/ 40 w 143"/>
                  <a:gd name="T17" fmla="*/ 195 h 727"/>
                  <a:gd name="T18" fmla="*/ 28 w 143"/>
                  <a:gd name="T19" fmla="*/ 170 h 727"/>
                  <a:gd name="T20" fmla="*/ 18 w 143"/>
                  <a:gd name="T21" fmla="*/ 143 h 727"/>
                  <a:gd name="T22" fmla="*/ 12 w 143"/>
                  <a:gd name="T23" fmla="*/ 113 h 727"/>
                  <a:gd name="T24" fmla="*/ 15 w 143"/>
                  <a:gd name="T25" fmla="*/ 65 h 727"/>
                  <a:gd name="T26" fmla="*/ 37 w 143"/>
                  <a:gd name="T27" fmla="*/ 21 h 727"/>
                  <a:gd name="T28" fmla="*/ 40 w 143"/>
                  <a:gd name="T29" fmla="*/ 11 h 727"/>
                  <a:gd name="T30" fmla="*/ 38 w 143"/>
                  <a:gd name="T31" fmla="*/ 2 h 727"/>
                  <a:gd name="T32" fmla="*/ 31 w 143"/>
                  <a:gd name="T33" fmla="*/ 9 h 727"/>
                  <a:gd name="T34" fmla="*/ 18 w 143"/>
                  <a:gd name="T35" fmla="*/ 32 h 727"/>
                  <a:gd name="T36" fmla="*/ 7 w 143"/>
                  <a:gd name="T37" fmla="*/ 59 h 727"/>
                  <a:gd name="T38" fmla="*/ 1 w 143"/>
                  <a:gd name="T39" fmla="*/ 86 h 727"/>
                  <a:gd name="T40" fmla="*/ 1 w 143"/>
                  <a:gd name="T41" fmla="*/ 116 h 727"/>
                  <a:gd name="T42" fmla="*/ 7 w 143"/>
                  <a:gd name="T43" fmla="*/ 150 h 727"/>
                  <a:gd name="T44" fmla="*/ 18 w 143"/>
                  <a:gd name="T45" fmla="*/ 185 h 727"/>
                  <a:gd name="T46" fmla="*/ 37 w 143"/>
                  <a:gd name="T47" fmla="*/ 222 h 727"/>
                  <a:gd name="T48" fmla="*/ 72 w 143"/>
                  <a:gd name="T49" fmla="*/ 280 h 727"/>
                  <a:gd name="T50" fmla="*/ 103 w 143"/>
                  <a:gd name="T51" fmla="*/ 348 h 727"/>
                  <a:gd name="T52" fmla="*/ 119 w 143"/>
                  <a:gd name="T53" fmla="*/ 403 h 727"/>
                  <a:gd name="T54" fmla="*/ 127 w 143"/>
                  <a:gd name="T55" fmla="*/ 450 h 727"/>
                  <a:gd name="T56" fmla="*/ 127 w 143"/>
                  <a:gd name="T57" fmla="*/ 504 h 727"/>
                  <a:gd name="T58" fmla="*/ 111 w 143"/>
                  <a:gd name="T59" fmla="*/ 576 h 727"/>
                  <a:gd name="T60" fmla="*/ 86 w 143"/>
                  <a:gd name="T61" fmla="*/ 640 h 727"/>
                  <a:gd name="T62" fmla="*/ 66 w 143"/>
                  <a:gd name="T63" fmla="*/ 682 h 727"/>
                  <a:gd name="T64" fmla="*/ 64 w 143"/>
                  <a:gd name="T65" fmla="*/ 727 h 7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"/>
                  <a:gd name="T100" fmla="*/ 0 h 727"/>
                  <a:gd name="T101" fmla="*/ 143 w 143"/>
                  <a:gd name="T102" fmla="*/ 727 h 7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" h="727">
                    <a:moveTo>
                      <a:pt x="64" y="727"/>
                    </a:moveTo>
                    <a:lnTo>
                      <a:pt x="67" y="721"/>
                    </a:lnTo>
                    <a:lnTo>
                      <a:pt x="77" y="702"/>
                    </a:lnTo>
                    <a:lnTo>
                      <a:pt x="89" y="675"/>
                    </a:lnTo>
                    <a:lnTo>
                      <a:pt x="104" y="639"/>
                    </a:lnTo>
                    <a:lnTo>
                      <a:pt x="118" y="600"/>
                    </a:lnTo>
                    <a:lnTo>
                      <a:pt x="131" y="556"/>
                    </a:lnTo>
                    <a:lnTo>
                      <a:pt x="140" y="513"/>
                    </a:lnTo>
                    <a:lnTo>
                      <a:pt x="143" y="471"/>
                    </a:lnTo>
                    <a:lnTo>
                      <a:pt x="139" y="423"/>
                    </a:lnTo>
                    <a:lnTo>
                      <a:pt x="129" y="379"/>
                    </a:lnTo>
                    <a:lnTo>
                      <a:pt x="116" y="339"/>
                    </a:lnTo>
                    <a:lnTo>
                      <a:pt x="100" y="301"/>
                    </a:lnTo>
                    <a:lnTo>
                      <a:pt x="84" y="270"/>
                    </a:lnTo>
                    <a:lnTo>
                      <a:pt x="68" y="243"/>
                    </a:lnTo>
                    <a:lnTo>
                      <a:pt x="56" y="222"/>
                    </a:lnTo>
                    <a:lnTo>
                      <a:pt x="47" y="207"/>
                    </a:lnTo>
                    <a:lnTo>
                      <a:pt x="40" y="195"/>
                    </a:lnTo>
                    <a:lnTo>
                      <a:pt x="34" y="183"/>
                    </a:lnTo>
                    <a:lnTo>
                      <a:pt x="28" y="170"/>
                    </a:lnTo>
                    <a:lnTo>
                      <a:pt x="23" y="156"/>
                    </a:lnTo>
                    <a:lnTo>
                      <a:pt x="18" y="143"/>
                    </a:lnTo>
                    <a:lnTo>
                      <a:pt x="14" y="128"/>
                    </a:lnTo>
                    <a:lnTo>
                      <a:pt x="12" y="113"/>
                    </a:lnTo>
                    <a:lnTo>
                      <a:pt x="11" y="96"/>
                    </a:lnTo>
                    <a:lnTo>
                      <a:pt x="15" y="65"/>
                    </a:lnTo>
                    <a:lnTo>
                      <a:pt x="26" y="39"/>
                    </a:lnTo>
                    <a:lnTo>
                      <a:pt x="37" y="21"/>
                    </a:lnTo>
                    <a:lnTo>
                      <a:pt x="41" y="15"/>
                    </a:lnTo>
                    <a:lnTo>
                      <a:pt x="40" y="11"/>
                    </a:lnTo>
                    <a:lnTo>
                      <a:pt x="39" y="5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1" y="9"/>
                    </a:lnTo>
                    <a:lnTo>
                      <a:pt x="24" y="20"/>
                    </a:lnTo>
                    <a:lnTo>
                      <a:pt x="18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4" y="72"/>
                    </a:lnTo>
                    <a:lnTo>
                      <a:pt x="1" y="86"/>
                    </a:lnTo>
                    <a:lnTo>
                      <a:pt x="0" y="98"/>
                    </a:lnTo>
                    <a:lnTo>
                      <a:pt x="1" y="116"/>
                    </a:lnTo>
                    <a:lnTo>
                      <a:pt x="2" y="134"/>
                    </a:lnTo>
                    <a:lnTo>
                      <a:pt x="7" y="150"/>
                    </a:lnTo>
                    <a:lnTo>
                      <a:pt x="11" y="167"/>
                    </a:lnTo>
                    <a:lnTo>
                      <a:pt x="18" y="185"/>
                    </a:lnTo>
                    <a:lnTo>
                      <a:pt x="26" y="202"/>
                    </a:lnTo>
                    <a:lnTo>
                      <a:pt x="37" y="222"/>
                    </a:lnTo>
                    <a:lnTo>
                      <a:pt x="49" y="241"/>
                    </a:lnTo>
                    <a:lnTo>
                      <a:pt x="72" y="280"/>
                    </a:lnTo>
                    <a:lnTo>
                      <a:pt x="90" y="315"/>
                    </a:lnTo>
                    <a:lnTo>
                      <a:pt x="103" y="348"/>
                    </a:lnTo>
                    <a:lnTo>
                      <a:pt x="113" y="376"/>
                    </a:lnTo>
                    <a:lnTo>
                      <a:pt x="119" y="403"/>
                    </a:lnTo>
                    <a:lnTo>
                      <a:pt x="124" y="427"/>
                    </a:lnTo>
                    <a:lnTo>
                      <a:pt x="127" y="450"/>
                    </a:lnTo>
                    <a:lnTo>
                      <a:pt x="128" y="471"/>
                    </a:lnTo>
                    <a:lnTo>
                      <a:pt x="127" y="504"/>
                    </a:lnTo>
                    <a:lnTo>
                      <a:pt x="120" y="538"/>
                    </a:lnTo>
                    <a:lnTo>
                      <a:pt x="111" y="576"/>
                    </a:lnTo>
                    <a:lnTo>
                      <a:pt x="99" y="610"/>
                    </a:lnTo>
                    <a:lnTo>
                      <a:pt x="86" y="640"/>
                    </a:lnTo>
                    <a:lnTo>
                      <a:pt x="75" y="666"/>
                    </a:lnTo>
                    <a:lnTo>
                      <a:pt x="66" y="682"/>
                    </a:lnTo>
                    <a:lnTo>
                      <a:pt x="61" y="688"/>
                    </a:lnTo>
                    <a:lnTo>
                      <a:pt x="64" y="7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06" name="Freeform 14"/>
              <p:cNvSpPr>
                <a:spLocks/>
              </p:cNvSpPr>
              <p:nvPr/>
            </p:nvSpPr>
            <p:spPr bwMode="auto">
              <a:xfrm>
                <a:off x="5205" y="2888"/>
                <a:ext cx="133" cy="420"/>
              </a:xfrm>
              <a:custGeom>
                <a:avLst/>
                <a:gdLst>
                  <a:gd name="T0" fmla="*/ 116 w 133"/>
                  <a:gd name="T1" fmla="*/ 802 h 839"/>
                  <a:gd name="T2" fmla="*/ 118 w 133"/>
                  <a:gd name="T3" fmla="*/ 806 h 839"/>
                  <a:gd name="T4" fmla="*/ 121 w 133"/>
                  <a:gd name="T5" fmla="*/ 818 h 839"/>
                  <a:gd name="T6" fmla="*/ 124 w 133"/>
                  <a:gd name="T7" fmla="*/ 832 h 839"/>
                  <a:gd name="T8" fmla="*/ 125 w 133"/>
                  <a:gd name="T9" fmla="*/ 839 h 839"/>
                  <a:gd name="T10" fmla="*/ 126 w 133"/>
                  <a:gd name="T11" fmla="*/ 832 h 839"/>
                  <a:gd name="T12" fmla="*/ 129 w 133"/>
                  <a:gd name="T13" fmla="*/ 812 h 839"/>
                  <a:gd name="T14" fmla="*/ 132 w 133"/>
                  <a:gd name="T15" fmla="*/ 788 h 839"/>
                  <a:gd name="T16" fmla="*/ 133 w 133"/>
                  <a:gd name="T17" fmla="*/ 763 h 839"/>
                  <a:gd name="T18" fmla="*/ 127 w 133"/>
                  <a:gd name="T19" fmla="*/ 694 h 839"/>
                  <a:gd name="T20" fmla="*/ 113 w 133"/>
                  <a:gd name="T21" fmla="*/ 634 h 839"/>
                  <a:gd name="T22" fmla="*/ 94 w 133"/>
                  <a:gd name="T23" fmla="*/ 576 h 839"/>
                  <a:gd name="T24" fmla="*/ 72 w 133"/>
                  <a:gd name="T25" fmla="*/ 519 h 839"/>
                  <a:gd name="T26" fmla="*/ 49 w 133"/>
                  <a:gd name="T27" fmla="*/ 460 h 839"/>
                  <a:gd name="T28" fmla="*/ 30 w 133"/>
                  <a:gd name="T29" fmla="*/ 394 h 839"/>
                  <a:gd name="T30" fmla="*/ 16 w 133"/>
                  <a:gd name="T31" fmla="*/ 319 h 839"/>
                  <a:gd name="T32" fmla="*/ 10 w 133"/>
                  <a:gd name="T33" fmla="*/ 231 h 839"/>
                  <a:gd name="T34" fmla="*/ 15 w 133"/>
                  <a:gd name="T35" fmla="*/ 166 h 839"/>
                  <a:gd name="T36" fmla="*/ 26 w 133"/>
                  <a:gd name="T37" fmla="*/ 103 h 839"/>
                  <a:gd name="T38" fmla="*/ 36 w 133"/>
                  <a:gd name="T39" fmla="*/ 54 h 839"/>
                  <a:gd name="T40" fmla="*/ 41 w 133"/>
                  <a:gd name="T41" fmla="*/ 34 h 839"/>
                  <a:gd name="T42" fmla="*/ 41 w 133"/>
                  <a:gd name="T43" fmla="*/ 28 h 839"/>
                  <a:gd name="T44" fmla="*/ 42 w 133"/>
                  <a:gd name="T45" fmla="*/ 16 h 839"/>
                  <a:gd name="T46" fmla="*/ 41 w 133"/>
                  <a:gd name="T47" fmla="*/ 6 h 839"/>
                  <a:gd name="T48" fmla="*/ 36 w 133"/>
                  <a:gd name="T49" fmla="*/ 0 h 839"/>
                  <a:gd name="T50" fmla="*/ 35 w 133"/>
                  <a:gd name="T51" fmla="*/ 6 h 839"/>
                  <a:gd name="T52" fmla="*/ 31 w 133"/>
                  <a:gd name="T53" fmla="*/ 22 h 839"/>
                  <a:gd name="T54" fmla="*/ 24 w 133"/>
                  <a:gd name="T55" fmla="*/ 46 h 839"/>
                  <a:gd name="T56" fmla="*/ 18 w 133"/>
                  <a:gd name="T57" fmla="*/ 78 h 839"/>
                  <a:gd name="T58" fmla="*/ 11 w 133"/>
                  <a:gd name="T59" fmla="*/ 114 h 839"/>
                  <a:gd name="T60" fmla="*/ 5 w 133"/>
                  <a:gd name="T61" fmla="*/ 153 h 839"/>
                  <a:gd name="T62" fmla="*/ 1 w 133"/>
                  <a:gd name="T63" fmla="*/ 192 h 839"/>
                  <a:gd name="T64" fmla="*/ 0 w 133"/>
                  <a:gd name="T65" fmla="*/ 231 h 839"/>
                  <a:gd name="T66" fmla="*/ 5 w 133"/>
                  <a:gd name="T67" fmla="*/ 316 h 839"/>
                  <a:gd name="T68" fmla="*/ 18 w 133"/>
                  <a:gd name="T69" fmla="*/ 391 h 839"/>
                  <a:gd name="T70" fmla="*/ 36 w 133"/>
                  <a:gd name="T71" fmla="*/ 460 h 839"/>
                  <a:gd name="T72" fmla="*/ 58 w 133"/>
                  <a:gd name="T73" fmla="*/ 523 h 839"/>
                  <a:gd name="T74" fmla="*/ 80 w 133"/>
                  <a:gd name="T75" fmla="*/ 582 h 839"/>
                  <a:gd name="T76" fmla="*/ 98 w 133"/>
                  <a:gd name="T77" fmla="*/ 637 h 839"/>
                  <a:gd name="T78" fmla="*/ 111 w 133"/>
                  <a:gd name="T79" fmla="*/ 691 h 839"/>
                  <a:gd name="T80" fmla="*/ 116 w 133"/>
                  <a:gd name="T81" fmla="*/ 745 h 839"/>
                  <a:gd name="T82" fmla="*/ 116 w 133"/>
                  <a:gd name="T83" fmla="*/ 760 h 839"/>
                  <a:gd name="T84" fmla="*/ 116 w 133"/>
                  <a:gd name="T85" fmla="*/ 778 h 839"/>
                  <a:gd name="T86" fmla="*/ 116 w 133"/>
                  <a:gd name="T87" fmla="*/ 794 h 839"/>
                  <a:gd name="T88" fmla="*/ 116 w 133"/>
                  <a:gd name="T89" fmla="*/ 802 h 83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3"/>
                  <a:gd name="T136" fmla="*/ 0 h 839"/>
                  <a:gd name="T137" fmla="*/ 133 w 133"/>
                  <a:gd name="T138" fmla="*/ 839 h 83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3" h="839">
                    <a:moveTo>
                      <a:pt x="116" y="802"/>
                    </a:moveTo>
                    <a:lnTo>
                      <a:pt x="118" y="806"/>
                    </a:lnTo>
                    <a:lnTo>
                      <a:pt x="121" y="818"/>
                    </a:lnTo>
                    <a:lnTo>
                      <a:pt x="124" y="832"/>
                    </a:lnTo>
                    <a:lnTo>
                      <a:pt x="125" y="839"/>
                    </a:lnTo>
                    <a:lnTo>
                      <a:pt x="126" y="832"/>
                    </a:lnTo>
                    <a:lnTo>
                      <a:pt x="129" y="812"/>
                    </a:lnTo>
                    <a:lnTo>
                      <a:pt x="132" y="788"/>
                    </a:lnTo>
                    <a:lnTo>
                      <a:pt x="133" y="763"/>
                    </a:lnTo>
                    <a:lnTo>
                      <a:pt x="127" y="694"/>
                    </a:lnTo>
                    <a:lnTo>
                      <a:pt x="113" y="634"/>
                    </a:lnTo>
                    <a:lnTo>
                      <a:pt x="94" y="576"/>
                    </a:lnTo>
                    <a:lnTo>
                      <a:pt x="72" y="519"/>
                    </a:lnTo>
                    <a:lnTo>
                      <a:pt x="49" y="460"/>
                    </a:lnTo>
                    <a:lnTo>
                      <a:pt x="30" y="394"/>
                    </a:lnTo>
                    <a:lnTo>
                      <a:pt x="16" y="319"/>
                    </a:lnTo>
                    <a:lnTo>
                      <a:pt x="10" y="231"/>
                    </a:lnTo>
                    <a:lnTo>
                      <a:pt x="15" y="166"/>
                    </a:lnTo>
                    <a:lnTo>
                      <a:pt x="26" y="103"/>
                    </a:lnTo>
                    <a:lnTo>
                      <a:pt x="36" y="54"/>
                    </a:lnTo>
                    <a:lnTo>
                      <a:pt x="41" y="34"/>
                    </a:lnTo>
                    <a:lnTo>
                      <a:pt x="41" y="28"/>
                    </a:lnTo>
                    <a:lnTo>
                      <a:pt x="42" y="16"/>
                    </a:lnTo>
                    <a:lnTo>
                      <a:pt x="41" y="6"/>
                    </a:lnTo>
                    <a:lnTo>
                      <a:pt x="36" y="0"/>
                    </a:lnTo>
                    <a:lnTo>
                      <a:pt x="35" y="6"/>
                    </a:lnTo>
                    <a:lnTo>
                      <a:pt x="31" y="22"/>
                    </a:lnTo>
                    <a:lnTo>
                      <a:pt x="24" y="46"/>
                    </a:lnTo>
                    <a:lnTo>
                      <a:pt x="18" y="78"/>
                    </a:lnTo>
                    <a:lnTo>
                      <a:pt x="11" y="114"/>
                    </a:lnTo>
                    <a:lnTo>
                      <a:pt x="5" y="153"/>
                    </a:lnTo>
                    <a:lnTo>
                      <a:pt x="1" y="192"/>
                    </a:lnTo>
                    <a:lnTo>
                      <a:pt x="0" y="231"/>
                    </a:lnTo>
                    <a:lnTo>
                      <a:pt x="5" y="316"/>
                    </a:lnTo>
                    <a:lnTo>
                      <a:pt x="18" y="391"/>
                    </a:lnTo>
                    <a:lnTo>
                      <a:pt x="36" y="460"/>
                    </a:lnTo>
                    <a:lnTo>
                      <a:pt x="58" y="523"/>
                    </a:lnTo>
                    <a:lnTo>
                      <a:pt x="80" y="582"/>
                    </a:lnTo>
                    <a:lnTo>
                      <a:pt x="98" y="637"/>
                    </a:lnTo>
                    <a:lnTo>
                      <a:pt x="111" y="691"/>
                    </a:lnTo>
                    <a:lnTo>
                      <a:pt x="116" y="745"/>
                    </a:lnTo>
                    <a:lnTo>
                      <a:pt x="116" y="760"/>
                    </a:lnTo>
                    <a:lnTo>
                      <a:pt x="116" y="778"/>
                    </a:lnTo>
                    <a:lnTo>
                      <a:pt x="116" y="794"/>
                    </a:lnTo>
                    <a:lnTo>
                      <a:pt x="116" y="8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07" name="Freeform 15"/>
              <p:cNvSpPr>
                <a:spLocks/>
              </p:cNvSpPr>
              <p:nvPr/>
            </p:nvSpPr>
            <p:spPr bwMode="auto">
              <a:xfrm>
                <a:off x="5159" y="2528"/>
                <a:ext cx="128" cy="573"/>
              </a:xfrm>
              <a:custGeom>
                <a:avLst/>
                <a:gdLst>
                  <a:gd name="T0" fmla="*/ 91 w 128"/>
                  <a:gd name="T1" fmla="*/ 1145 h 1145"/>
                  <a:gd name="T2" fmla="*/ 96 w 128"/>
                  <a:gd name="T3" fmla="*/ 1133 h 1145"/>
                  <a:gd name="T4" fmla="*/ 109 w 128"/>
                  <a:gd name="T5" fmla="*/ 1096 h 1145"/>
                  <a:gd name="T6" fmla="*/ 122 w 128"/>
                  <a:gd name="T7" fmla="*/ 1034 h 1145"/>
                  <a:gd name="T8" fmla="*/ 128 w 128"/>
                  <a:gd name="T9" fmla="*/ 944 h 1145"/>
                  <a:gd name="T10" fmla="*/ 115 w 128"/>
                  <a:gd name="T11" fmla="*/ 791 h 1145"/>
                  <a:gd name="T12" fmla="*/ 85 w 128"/>
                  <a:gd name="T13" fmla="*/ 616 h 1145"/>
                  <a:gd name="T14" fmla="*/ 55 w 128"/>
                  <a:gd name="T15" fmla="*/ 447 h 1145"/>
                  <a:gd name="T16" fmla="*/ 41 w 128"/>
                  <a:gd name="T17" fmla="*/ 306 h 1145"/>
                  <a:gd name="T18" fmla="*/ 51 w 128"/>
                  <a:gd name="T19" fmla="*/ 199 h 1145"/>
                  <a:gd name="T20" fmla="*/ 61 w 128"/>
                  <a:gd name="T21" fmla="*/ 150 h 1145"/>
                  <a:gd name="T22" fmla="*/ 76 w 128"/>
                  <a:gd name="T23" fmla="*/ 136 h 1145"/>
                  <a:gd name="T24" fmla="*/ 90 w 128"/>
                  <a:gd name="T25" fmla="*/ 97 h 1145"/>
                  <a:gd name="T26" fmla="*/ 92 w 128"/>
                  <a:gd name="T27" fmla="*/ 82 h 1145"/>
                  <a:gd name="T28" fmla="*/ 100 w 128"/>
                  <a:gd name="T29" fmla="*/ 76 h 1145"/>
                  <a:gd name="T30" fmla="*/ 112 w 128"/>
                  <a:gd name="T31" fmla="*/ 87 h 1145"/>
                  <a:gd name="T32" fmla="*/ 113 w 128"/>
                  <a:gd name="T33" fmla="*/ 115 h 1145"/>
                  <a:gd name="T34" fmla="*/ 120 w 128"/>
                  <a:gd name="T35" fmla="*/ 111 h 1145"/>
                  <a:gd name="T36" fmla="*/ 127 w 128"/>
                  <a:gd name="T37" fmla="*/ 90 h 1145"/>
                  <a:gd name="T38" fmla="*/ 117 w 128"/>
                  <a:gd name="T39" fmla="*/ 61 h 1145"/>
                  <a:gd name="T40" fmla="*/ 101 w 128"/>
                  <a:gd name="T41" fmla="*/ 51 h 1145"/>
                  <a:gd name="T42" fmla="*/ 94 w 128"/>
                  <a:gd name="T43" fmla="*/ 42 h 1145"/>
                  <a:gd name="T44" fmla="*/ 97 w 128"/>
                  <a:gd name="T45" fmla="*/ 31 h 1145"/>
                  <a:gd name="T46" fmla="*/ 101 w 128"/>
                  <a:gd name="T47" fmla="*/ 15 h 1145"/>
                  <a:gd name="T48" fmla="*/ 100 w 128"/>
                  <a:gd name="T49" fmla="*/ 0 h 1145"/>
                  <a:gd name="T50" fmla="*/ 93 w 128"/>
                  <a:gd name="T51" fmla="*/ 3 h 1145"/>
                  <a:gd name="T52" fmla="*/ 81 w 128"/>
                  <a:gd name="T53" fmla="*/ 16 h 1145"/>
                  <a:gd name="T54" fmla="*/ 72 w 128"/>
                  <a:gd name="T55" fmla="*/ 30 h 1145"/>
                  <a:gd name="T56" fmla="*/ 62 w 128"/>
                  <a:gd name="T57" fmla="*/ 21 h 1145"/>
                  <a:gd name="T58" fmla="*/ 54 w 128"/>
                  <a:gd name="T59" fmla="*/ 10 h 1145"/>
                  <a:gd name="T60" fmla="*/ 44 w 128"/>
                  <a:gd name="T61" fmla="*/ 4 h 1145"/>
                  <a:gd name="T62" fmla="*/ 35 w 128"/>
                  <a:gd name="T63" fmla="*/ 1 h 1145"/>
                  <a:gd name="T64" fmla="*/ 28 w 128"/>
                  <a:gd name="T65" fmla="*/ 0 h 1145"/>
                  <a:gd name="T66" fmla="*/ 11 w 128"/>
                  <a:gd name="T67" fmla="*/ 7 h 1145"/>
                  <a:gd name="T68" fmla="*/ 0 w 128"/>
                  <a:gd name="T69" fmla="*/ 33 h 1145"/>
                  <a:gd name="T70" fmla="*/ 8 w 128"/>
                  <a:gd name="T71" fmla="*/ 46 h 1145"/>
                  <a:gd name="T72" fmla="*/ 15 w 128"/>
                  <a:gd name="T73" fmla="*/ 45 h 1145"/>
                  <a:gd name="T74" fmla="*/ 16 w 128"/>
                  <a:gd name="T75" fmla="*/ 42 h 1145"/>
                  <a:gd name="T76" fmla="*/ 16 w 128"/>
                  <a:gd name="T77" fmla="*/ 36 h 1145"/>
                  <a:gd name="T78" fmla="*/ 13 w 128"/>
                  <a:gd name="T79" fmla="*/ 24 h 1145"/>
                  <a:gd name="T80" fmla="*/ 18 w 128"/>
                  <a:gd name="T81" fmla="*/ 16 h 1145"/>
                  <a:gd name="T82" fmla="*/ 29 w 128"/>
                  <a:gd name="T83" fmla="*/ 19 h 1145"/>
                  <a:gd name="T84" fmla="*/ 40 w 128"/>
                  <a:gd name="T85" fmla="*/ 28 h 1145"/>
                  <a:gd name="T86" fmla="*/ 50 w 128"/>
                  <a:gd name="T87" fmla="*/ 40 h 1145"/>
                  <a:gd name="T88" fmla="*/ 53 w 128"/>
                  <a:gd name="T89" fmla="*/ 54 h 1145"/>
                  <a:gd name="T90" fmla="*/ 49 w 128"/>
                  <a:gd name="T91" fmla="*/ 73 h 1145"/>
                  <a:gd name="T92" fmla="*/ 44 w 128"/>
                  <a:gd name="T93" fmla="*/ 103 h 1145"/>
                  <a:gd name="T94" fmla="*/ 47 w 128"/>
                  <a:gd name="T95" fmla="*/ 133 h 1145"/>
                  <a:gd name="T96" fmla="*/ 47 w 128"/>
                  <a:gd name="T97" fmla="*/ 156 h 1145"/>
                  <a:gd name="T98" fmla="*/ 39 w 128"/>
                  <a:gd name="T99" fmla="*/ 219 h 1145"/>
                  <a:gd name="T100" fmla="*/ 34 w 128"/>
                  <a:gd name="T101" fmla="*/ 306 h 1145"/>
                  <a:gd name="T102" fmla="*/ 47 w 128"/>
                  <a:gd name="T103" fmla="*/ 456 h 1145"/>
                  <a:gd name="T104" fmla="*/ 77 w 128"/>
                  <a:gd name="T105" fmla="*/ 629 h 1145"/>
                  <a:gd name="T106" fmla="*/ 106 w 128"/>
                  <a:gd name="T107" fmla="*/ 802 h 1145"/>
                  <a:gd name="T108" fmla="*/ 119 w 128"/>
                  <a:gd name="T109" fmla="*/ 944 h 1145"/>
                  <a:gd name="T110" fmla="*/ 110 w 128"/>
                  <a:gd name="T111" fmla="*/ 1052 h 1145"/>
                  <a:gd name="T112" fmla="*/ 88 w 128"/>
                  <a:gd name="T113" fmla="*/ 1129 h 11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8"/>
                  <a:gd name="T172" fmla="*/ 0 h 1145"/>
                  <a:gd name="T173" fmla="*/ 128 w 128"/>
                  <a:gd name="T174" fmla="*/ 1145 h 11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8" h="1145">
                    <a:moveTo>
                      <a:pt x="88" y="1129"/>
                    </a:moveTo>
                    <a:lnTo>
                      <a:pt x="91" y="1145"/>
                    </a:lnTo>
                    <a:lnTo>
                      <a:pt x="92" y="1142"/>
                    </a:lnTo>
                    <a:lnTo>
                      <a:pt x="96" y="1133"/>
                    </a:lnTo>
                    <a:lnTo>
                      <a:pt x="103" y="1118"/>
                    </a:lnTo>
                    <a:lnTo>
                      <a:pt x="109" y="1096"/>
                    </a:lnTo>
                    <a:lnTo>
                      <a:pt x="116" y="1069"/>
                    </a:lnTo>
                    <a:lnTo>
                      <a:pt x="122" y="1034"/>
                    </a:lnTo>
                    <a:lnTo>
                      <a:pt x="127" y="992"/>
                    </a:lnTo>
                    <a:lnTo>
                      <a:pt x="128" y="944"/>
                    </a:lnTo>
                    <a:lnTo>
                      <a:pt x="125" y="872"/>
                    </a:lnTo>
                    <a:lnTo>
                      <a:pt x="115" y="791"/>
                    </a:lnTo>
                    <a:lnTo>
                      <a:pt x="101" y="704"/>
                    </a:lnTo>
                    <a:lnTo>
                      <a:pt x="85" y="616"/>
                    </a:lnTo>
                    <a:lnTo>
                      <a:pt x="68" y="529"/>
                    </a:lnTo>
                    <a:lnTo>
                      <a:pt x="55" y="447"/>
                    </a:lnTo>
                    <a:lnTo>
                      <a:pt x="44" y="370"/>
                    </a:lnTo>
                    <a:lnTo>
                      <a:pt x="41" y="306"/>
                    </a:lnTo>
                    <a:lnTo>
                      <a:pt x="44" y="250"/>
                    </a:lnTo>
                    <a:lnTo>
                      <a:pt x="51" y="199"/>
                    </a:lnTo>
                    <a:lnTo>
                      <a:pt x="57" y="163"/>
                    </a:lnTo>
                    <a:lnTo>
                      <a:pt x="61" y="150"/>
                    </a:lnTo>
                    <a:lnTo>
                      <a:pt x="65" y="147"/>
                    </a:lnTo>
                    <a:lnTo>
                      <a:pt x="76" y="136"/>
                    </a:lnTo>
                    <a:lnTo>
                      <a:pt x="86" y="120"/>
                    </a:lnTo>
                    <a:lnTo>
                      <a:pt x="90" y="97"/>
                    </a:lnTo>
                    <a:lnTo>
                      <a:pt x="91" y="88"/>
                    </a:lnTo>
                    <a:lnTo>
                      <a:pt x="92" y="82"/>
                    </a:lnTo>
                    <a:lnTo>
                      <a:pt x="95" y="78"/>
                    </a:lnTo>
                    <a:lnTo>
                      <a:pt x="100" y="76"/>
                    </a:lnTo>
                    <a:lnTo>
                      <a:pt x="106" y="79"/>
                    </a:lnTo>
                    <a:lnTo>
                      <a:pt x="112" y="87"/>
                    </a:lnTo>
                    <a:lnTo>
                      <a:pt x="114" y="99"/>
                    </a:lnTo>
                    <a:lnTo>
                      <a:pt x="113" y="115"/>
                    </a:lnTo>
                    <a:lnTo>
                      <a:pt x="115" y="115"/>
                    </a:lnTo>
                    <a:lnTo>
                      <a:pt x="120" y="111"/>
                    </a:lnTo>
                    <a:lnTo>
                      <a:pt x="125" y="103"/>
                    </a:lnTo>
                    <a:lnTo>
                      <a:pt x="127" y="90"/>
                    </a:lnTo>
                    <a:lnTo>
                      <a:pt x="125" y="73"/>
                    </a:lnTo>
                    <a:lnTo>
                      <a:pt x="117" y="61"/>
                    </a:lnTo>
                    <a:lnTo>
                      <a:pt x="109" y="54"/>
                    </a:lnTo>
                    <a:lnTo>
                      <a:pt x="101" y="51"/>
                    </a:lnTo>
                    <a:lnTo>
                      <a:pt x="96" y="48"/>
                    </a:lnTo>
                    <a:lnTo>
                      <a:pt x="94" y="42"/>
                    </a:lnTo>
                    <a:lnTo>
                      <a:pt x="95" y="36"/>
                    </a:lnTo>
                    <a:lnTo>
                      <a:pt x="97" y="31"/>
                    </a:lnTo>
                    <a:lnTo>
                      <a:pt x="100" y="25"/>
                    </a:lnTo>
                    <a:lnTo>
                      <a:pt x="101" y="15"/>
                    </a:lnTo>
                    <a:lnTo>
                      <a:pt x="100" y="4"/>
                    </a:lnTo>
                    <a:lnTo>
                      <a:pt x="100" y="0"/>
                    </a:lnTo>
                    <a:lnTo>
                      <a:pt x="97" y="0"/>
                    </a:lnTo>
                    <a:lnTo>
                      <a:pt x="93" y="3"/>
                    </a:lnTo>
                    <a:lnTo>
                      <a:pt x="87" y="7"/>
                    </a:lnTo>
                    <a:lnTo>
                      <a:pt x="81" y="16"/>
                    </a:lnTo>
                    <a:lnTo>
                      <a:pt x="76" y="25"/>
                    </a:lnTo>
                    <a:lnTo>
                      <a:pt x="72" y="30"/>
                    </a:lnTo>
                    <a:lnTo>
                      <a:pt x="67" y="28"/>
                    </a:lnTo>
                    <a:lnTo>
                      <a:pt x="62" y="21"/>
                    </a:lnTo>
                    <a:lnTo>
                      <a:pt x="59" y="15"/>
                    </a:lnTo>
                    <a:lnTo>
                      <a:pt x="54" y="10"/>
                    </a:lnTo>
                    <a:lnTo>
                      <a:pt x="50" y="7"/>
                    </a:lnTo>
                    <a:lnTo>
                      <a:pt x="44" y="4"/>
                    </a:lnTo>
                    <a:lnTo>
                      <a:pt x="40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1" y="1"/>
                    </a:lnTo>
                    <a:lnTo>
                      <a:pt x="11" y="7"/>
                    </a:lnTo>
                    <a:lnTo>
                      <a:pt x="3" y="18"/>
                    </a:lnTo>
                    <a:lnTo>
                      <a:pt x="0" y="33"/>
                    </a:lnTo>
                    <a:lnTo>
                      <a:pt x="2" y="43"/>
                    </a:lnTo>
                    <a:lnTo>
                      <a:pt x="8" y="46"/>
                    </a:lnTo>
                    <a:lnTo>
                      <a:pt x="13" y="46"/>
                    </a:lnTo>
                    <a:lnTo>
                      <a:pt x="15" y="45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6" y="39"/>
                    </a:lnTo>
                    <a:lnTo>
                      <a:pt x="16" y="36"/>
                    </a:lnTo>
                    <a:lnTo>
                      <a:pt x="15" y="31"/>
                    </a:lnTo>
                    <a:lnTo>
                      <a:pt x="13" y="24"/>
                    </a:lnTo>
                    <a:lnTo>
                      <a:pt x="13" y="19"/>
                    </a:lnTo>
                    <a:lnTo>
                      <a:pt x="18" y="16"/>
                    </a:lnTo>
                    <a:lnTo>
                      <a:pt x="24" y="18"/>
                    </a:lnTo>
                    <a:lnTo>
                      <a:pt x="29" y="19"/>
                    </a:lnTo>
                    <a:lnTo>
                      <a:pt x="35" y="24"/>
                    </a:lnTo>
                    <a:lnTo>
                      <a:pt x="40" y="28"/>
                    </a:lnTo>
                    <a:lnTo>
                      <a:pt x="46" y="34"/>
                    </a:lnTo>
                    <a:lnTo>
                      <a:pt x="50" y="40"/>
                    </a:lnTo>
                    <a:lnTo>
                      <a:pt x="52" y="46"/>
                    </a:lnTo>
                    <a:lnTo>
                      <a:pt x="53" y="54"/>
                    </a:lnTo>
                    <a:lnTo>
                      <a:pt x="52" y="64"/>
                    </a:lnTo>
                    <a:lnTo>
                      <a:pt x="49" y="73"/>
                    </a:lnTo>
                    <a:lnTo>
                      <a:pt x="46" y="85"/>
                    </a:lnTo>
                    <a:lnTo>
                      <a:pt x="44" y="103"/>
                    </a:lnTo>
                    <a:lnTo>
                      <a:pt x="46" y="121"/>
                    </a:lnTo>
                    <a:lnTo>
                      <a:pt x="47" y="133"/>
                    </a:lnTo>
                    <a:lnTo>
                      <a:pt x="48" y="142"/>
                    </a:lnTo>
                    <a:lnTo>
                      <a:pt x="47" y="156"/>
                    </a:lnTo>
                    <a:lnTo>
                      <a:pt x="43" y="181"/>
                    </a:lnTo>
                    <a:lnTo>
                      <a:pt x="39" y="219"/>
                    </a:lnTo>
                    <a:lnTo>
                      <a:pt x="36" y="264"/>
                    </a:lnTo>
                    <a:lnTo>
                      <a:pt x="34" y="306"/>
                    </a:lnTo>
                    <a:lnTo>
                      <a:pt x="37" y="376"/>
                    </a:lnTo>
                    <a:lnTo>
                      <a:pt x="47" y="456"/>
                    </a:lnTo>
                    <a:lnTo>
                      <a:pt x="61" y="541"/>
                    </a:lnTo>
                    <a:lnTo>
                      <a:pt x="77" y="629"/>
                    </a:lnTo>
                    <a:lnTo>
                      <a:pt x="92" y="718"/>
                    </a:lnTo>
                    <a:lnTo>
                      <a:pt x="106" y="802"/>
                    </a:lnTo>
                    <a:lnTo>
                      <a:pt x="116" y="878"/>
                    </a:lnTo>
                    <a:lnTo>
                      <a:pt x="119" y="944"/>
                    </a:lnTo>
                    <a:lnTo>
                      <a:pt x="117" y="1000"/>
                    </a:lnTo>
                    <a:lnTo>
                      <a:pt x="110" y="1052"/>
                    </a:lnTo>
                    <a:lnTo>
                      <a:pt x="101" y="1097"/>
                    </a:lnTo>
                    <a:lnTo>
                      <a:pt x="88" y="1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08" name="Freeform 16"/>
              <p:cNvSpPr>
                <a:spLocks/>
              </p:cNvSpPr>
              <p:nvPr/>
            </p:nvSpPr>
            <p:spPr bwMode="auto">
              <a:xfrm>
                <a:off x="5262" y="2558"/>
                <a:ext cx="68" cy="317"/>
              </a:xfrm>
              <a:custGeom>
                <a:avLst/>
                <a:gdLst>
                  <a:gd name="T0" fmla="*/ 0 w 68"/>
                  <a:gd name="T1" fmla="*/ 602 h 634"/>
                  <a:gd name="T2" fmla="*/ 5 w 68"/>
                  <a:gd name="T3" fmla="*/ 634 h 634"/>
                  <a:gd name="T4" fmla="*/ 7 w 68"/>
                  <a:gd name="T5" fmla="*/ 619 h 634"/>
                  <a:gd name="T6" fmla="*/ 15 w 68"/>
                  <a:gd name="T7" fmla="*/ 578 h 634"/>
                  <a:gd name="T8" fmla="*/ 25 w 68"/>
                  <a:gd name="T9" fmla="*/ 517 h 634"/>
                  <a:gd name="T10" fmla="*/ 37 w 68"/>
                  <a:gd name="T11" fmla="*/ 439 h 634"/>
                  <a:gd name="T12" fmla="*/ 49 w 68"/>
                  <a:gd name="T13" fmla="*/ 352 h 634"/>
                  <a:gd name="T14" fmla="*/ 58 w 68"/>
                  <a:gd name="T15" fmla="*/ 259 h 634"/>
                  <a:gd name="T16" fmla="*/ 66 w 68"/>
                  <a:gd name="T17" fmla="*/ 166 h 634"/>
                  <a:gd name="T18" fmla="*/ 68 w 68"/>
                  <a:gd name="T19" fmla="*/ 79 h 634"/>
                  <a:gd name="T20" fmla="*/ 67 w 68"/>
                  <a:gd name="T21" fmla="*/ 40 h 634"/>
                  <a:gd name="T22" fmla="*/ 66 w 68"/>
                  <a:gd name="T23" fmla="*/ 15 h 634"/>
                  <a:gd name="T24" fmla="*/ 64 w 68"/>
                  <a:gd name="T25" fmla="*/ 3 h 634"/>
                  <a:gd name="T26" fmla="*/ 63 w 68"/>
                  <a:gd name="T27" fmla="*/ 0 h 634"/>
                  <a:gd name="T28" fmla="*/ 55 w 68"/>
                  <a:gd name="T29" fmla="*/ 3 h 634"/>
                  <a:gd name="T30" fmla="*/ 56 w 68"/>
                  <a:gd name="T31" fmla="*/ 9 h 634"/>
                  <a:gd name="T32" fmla="*/ 58 w 68"/>
                  <a:gd name="T33" fmla="*/ 25 h 634"/>
                  <a:gd name="T34" fmla="*/ 61 w 68"/>
                  <a:gd name="T35" fmla="*/ 49 h 634"/>
                  <a:gd name="T36" fmla="*/ 62 w 68"/>
                  <a:gd name="T37" fmla="*/ 79 h 634"/>
                  <a:gd name="T38" fmla="*/ 59 w 68"/>
                  <a:gd name="T39" fmla="*/ 160 h 634"/>
                  <a:gd name="T40" fmla="*/ 52 w 68"/>
                  <a:gd name="T41" fmla="*/ 247 h 634"/>
                  <a:gd name="T42" fmla="*/ 42 w 68"/>
                  <a:gd name="T43" fmla="*/ 334 h 634"/>
                  <a:gd name="T44" fmla="*/ 31 w 68"/>
                  <a:gd name="T45" fmla="*/ 417 h 634"/>
                  <a:gd name="T46" fmla="*/ 19 w 68"/>
                  <a:gd name="T47" fmla="*/ 490 h 634"/>
                  <a:gd name="T48" fmla="*/ 10 w 68"/>
                  <a:gd name="T49" fmla="*/ 550 h 634"/>
                  <a:gd name="T50" fmla="*/ 2 w 68"/>
                  <a:gd name="T51" fmla="*/ 589 h 634"/>
                  <a:gd name="T52" fmla="*/ 0 w 68"/>
                  <a:gd name="T53" fmla="*/ 602 h 6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8"/>
                  <a:gd name="T82" fmla="*/ 0 h 634"/>
                  <a:gd name="T83" fmla="*/ 68 w 68"/>
                  <a:gd name="T84" fmla="*/ 634 h 63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8" h="634">
                    <a:moveTo>
                      <a:pt x="0" y="602"/>
                    </a:moveTo>
                    <a:lnTo>
                      <a:pt x="5" y="634"/>
                    </a:lnTo>
                    <a:lnTo>
                      <a:pt x="7" y="619"/>
                    </a:lnTo>
                    <a:lnTo>
                      <a:pt x="15" y="578"/>
                    </a:lnTo>
                    <a:lnTo>
                      <a:pt x="25" y="517"/>
                    </a:lnTo>
                    <a:lnTo>
                      <a:pt x="37" y="439"/>
                    </a:lnTo>
                    <a:lnTo>
                      <a:pt x="49" y="352"/>
                    </a:lnTo>
                    <a:lnTo>
                      <a:pt x="58" y="259"/>
                    </a:lnTo>
                    <a:lnTo>
                      <a:pt x="66" y="166"/>
                    </a:lnTo>
                    <a:lnTo>
                      <a:pt x="68" y="79"/>
                    </a:lnTo>
                    <a:lnTo>
                      <a:pt x="67" y="40"/>
                    </a:lnTo>
                    <a:lnTo>
                      <a:pt x="66" y="15"/>
                    </a:lnTo>
                    <a:lnTo>
                      <a:pt x="64" y="3"/>
                    </a:lnTo>
                    <a:lnTo>
                      <a:pt x="63" y="0"/>
                    </a:lnTo>
                    <a:lnTo>
                      <a:pt x="55" y="3"/>
                    </a:lnTo>
                    <a:lnTo>
                      <a:pt x="56" y="9"/>
                    </a:lnTo>
                    <a:lnTo>
                      <a:pt x="58" y="25"/>
                    </a:lnTo>
                    <a:lnTo>
                      <a:pt x="61" y="49"/>
                    </a:lnTo>
                    <a:lnTo>
                      <a:pt x="62" y="79"/>
                    </a:lnTo>
                    <a:lnTo>
                      <a:pt x="59" y="160"/>
                    </a:lnTo>
                    <a:lnTo>
                      <a:pt x="52" y="247"/>
                    </a:lnTo>
                    <a:lnTo>
                      <a:pt x="42" y="334"/>
                    </a:lnTo>
                    <a:lnTo>
                      <a:pt x="31" y="417"/>
                    </a:lnTo>
                    <a:lnTo>
                      <a:pt x="19" y="490"/>
                    </a:lnTo>
                    <a:lnTo>
                      <a:pt x="10" y="550"/>
                    </a:lnTo>
                    <a:lnTo>
                      <a:pt x="2" y="589"/>
                    </a:lnTo>
                    <a:lnTo>
                      <a:pt x="0" y="6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09" name="Freeform 17"/>
              <p:cNvSpPr>
                <a:spLocks/>
              </p:cNvSpPr>
              <p:nvPr/>
            </p:nvSpPr>
            <p:spPr bwMode="auto">
              <a:xfrm>
                <a:off x="5177" y="2277"/>
                <a:ext cx="226" cy="163"/>
              </a:xfrm>
              <a:custGeom>
                <a:avLst/>
                <a:gdLst>
                  <a:gd name="T0" fmla="*/ 137 w 226"/>
                  <a:gd name="T1" fmla="*/ 7 h 327"/>
                  <a:gd name="T2" fmla="*/ 120 w 226"/>
                  <a:gd name="T3" fmla="*/ 22 h 327"/>
                  <a:gd name="T4" fmla="*/ 104 w 226"/>
                  <a:gd name="T5" fmla="*/ 24 h 327"/>
                  <a:gd name="T6" fmla="*/ 99 w 226"/>
                  <a:gd name="T7" fmla="*/ 18 h 327"/>
                  <a:gd name="T8" fmla="*/ 92 w 226"/>
                  <a:gd name="T9" fmla="*/ 12 h 327"/>
                  <a:gd name="T10" fmla="*/ 78 w 226"/>
                  <a:gd name="T11" fmla="*/ 9 h 327"/>
                  <a:gd name="T12" fmla="*/ 67 w 226"/>
                  <a:gd name="T13" fmla="*/ 12 h 327"/>
                  <a:gd name="T14" fmla="*/ 57 w 226"/>
                  <a:gd name="T15" fmla="*/ 13 h 327"/>
                  <a:gd name="T16" fmla="*/ 47 w 226"/>
                  <a:gd name="T17" fmla="*/ 15 h 327"/>
                  <a:gd name="T18" fmla="*/ 36 w 226"/>
                  <a:gd name="T19" fmla="*/ 19 h 327"/>
                  <a:gd name="T20" fmla="*/ 21 w 226"/>
                  <a:gd name="T21" fmla="*/ 31 h 327"/>
                  <a:gd name="T22" fmla="*/ 9 w 226"/>
                  <a:gd name="T23" fmla="*/ 51 h 327"/>
                  <a:gd name="T24" fmla="*/ 2 w 226"/>
                  <a:gd name="T25" fmla="*/ 75 h 327"/>
                  <a:gd name="T26" fmla="*/ 3 w 226"/>
                  <a:gd name="T27" fmla="*/ 100 h 327"/>
                  <a:gd name="T28" fmla="*/ 19 w 226"/>
                  <a:gd name="T29" fmla="*/ 105 h 327"/>
                  <a:gd name="T30" fmla="*/ 24 w 226"/>
                  <a:gd name="T31" fmla="*/ 96 h 327"/>
                  <a:gd name="T32" fmla="*/ 19 w 226"/>
                  <a:gd name="T33" fmla="*/ 93 h 327"/>
                  <a:gd name="T34" fmla="*/ 11 w 226"/>
                  <a:gd name="T35" fmla="*/ 81 h 327"/>
                  <a:gd name="T36" fmla="*/ 11 w 226"/>
                  <a:gd name="T37" fmla="*/ 67 h 327"/>
                  <a:gd name="T38" fmla="*/ 18 w 226"/>
                  <a:gd name="T39" fmla="*/ 58 h 327"/>
                  <a:gd name="T40" fmla="*/ 30 w 226"/>
                  <a:gd name="T41" fmla="*/ 52 h 327"/>
                  <a:gd name="T42" fmla="*/ 42 w 226"/>
                  <a:gd name="T43" fmla="*/ 48 h 327"/>
                  <a:gd name="T44" fmla="*/ 52 w 226"/>
                  <a:gd name="T45" fmla="*/ 42 h 327"/>
                  <a:gd name="T46" fmla="*/ 61 w 226"/>
                  <a:gd name="T47" fmla="*/ 33 h 327"/>
                  <a:gd name="T48" fmla="*/ 69 w 226"/>
                  <a:gd name="T49" fmla="*/ 24 h 327"/>
                  <a:gd name="T50" fmla="*/ 75 w 226"/>
                  <a:gd name="T51" fmla="*/ 18 h 327"/>
                  <a:gd name="T52" fmla="*/ 85 w 226"/>
                  <a:gd name="T53" fmla="*/ 16 h 327"/>
                  <a:gd name="T54" fmla="*/ 94 w 226"/>
                  <a:gd name="T55" fmla="*/ 25 h 327"/>
                  <a:gd name="T56" fmla="*/ 94 w 226"/>
                  <a:gd name="T57" fmla="*/ 48 h 327"/>
                  <a:gd name="T58" fmla="*/ 90 w 226"/>
                  <a:gd name="T59" fmla="*/ 78 h 327"/>
                  <a:gd name="T60" fmla="*/ 89 w 226"/>
                  <a:gd name="T61" fmla="*/ 105 h 327"/>
                  <a:gd name="T62" fmla="*/ 94 w 226"/>
                  <a:gd name="T63" fmla="*/ 130 h 327"/>
                  <a:gd name="T64" fmla="*/ 102 w 226"/>
                  <a:gd name="T65" fmla="*/ 160 h 327"/>
                  <a:gd name="T66" fmla="*/ 114 w 226"/>
                  <a:gd name="T67" fmla="*/ 192 h 327"/>
                  <a:gd name="T68" fmla="*/ 128 w 226"/>
                  <a:gd name="T69" fmla="*/ 231 h 327"/>
                  <a:gd name="T70" fmla="*/ 130 w 226"/>
                  <a:gd name="T71" fmla="*/ 295 h 327"/>
                  <a:gd name="T72" fmla="*/ 138 w 226"/>
                  <a:gd name="T73" fmla="*/ 327 h 327"/>
                  <a:gd name="T74" fmla="*/ 139 w 226"/>
                  <a:gd name="T75" fmla="*/ 315 h 327"/>
                  <a:gd name="T76" fmla="*/ 140 w 226"/>
                  <a:gd name="T77" fmla="*/ 291 h 327"/>
                  <a:gd name="T78" fmla="*/ 136 w 226"/>
                  <a:gd name="T79" fmla="*/ 249 h 327"/>
                  <a:gd name="T80" fmla="*/ 134 w 226"/>
                  <a:gd name="T81" fmla="*/ 205 h 327"/>
                  <a:gd name="T82" fmla="*/ 148 w 226"/>
                  <a:gd name="T83" fmla="*/ 159 h 327"/>
                  <a:gd name="T84" fmla="*/ 156 w 226"/>
                  <a:gd name="T85" fmla="*/ 96 h 327"/>
                  <a:gd name="T86" fmla="*/ 147 w 226"/>
                  <a:gd name="T87" fmla="*/ 39 h 327"/>
                  <a:gd name="T88" fmla="*/ 146 w 226"/>
                  <a:gd name="T89" fmla="*/ 9 h 327"/>
                  <a:gd name="T90" fmla="*/ 163 w 226"/>
                  <a:gd name="T91" fmla="*/ 7 h 327"/>
                  <a:gd name="T92" fmla="*/ 175 w 226"/>
                  <a:gd name="T93" fmla="*/ 22 h 327"/>
                  <a:gd name="T94" fmla="*/ 186 w 226"/>
                  <a:gd name="T95" fmla="*/ 45 h 327"/>
                  <a:gd name="T96" fmla="*/ 196 w 226"/>
                  <a:gd name="T97" fmla="*/ 57 h 327"/>
                  <a:gd name="T98" fmla="*/ 209 w 226"/>
                  <a:gd name="T99" fmla="*/ 76 h 327"/>
                  <a:gd name="T100" fmla="*/ 207 w 226"/>
                  <a:gd name="T101" fmla="*/ 111 h 327"/>
                  <a:gd name="T102" fmla="*/ 217 w 226"/>
                  <a:gd name="T103" fmla="*/ 100 h 327"/>
                  <a:gd name="T104" fmla="*/ 226 w 226"/>
                  <a:gd name="T105" fmla="*/ 66 h 327"/>
                  <a:gd name="T106" fmla="*/ 221 w 226"/>
                  <a:gd name="T107" fmla="*/ 51 h 327"/>
                  <a:gd name="T108" fmla="*/ 216 w 226"/>
                  <a:gd name="T109" fmla="*/ 40 h 327"/>
                  <a:gd name="T110" fmla="*/ 208 w 226"/>
                  <a:gd name="T111" fmla="*/ 25 h 327"/>
                  <a:gd name="T112" fmla="*/ 195 w 226"/>
                  <a:gd name="T113" fmla="*/ 16 h 327"/>
                  <a:gd name="T114" fmla="*/ 180 w 226"/>
                  <a:gd name="T115" fmla="*/ 12 h 327"/>
                  <a:gd name="T116" fmla="*/ 166 w 226"/>
                  <a:gd name="T117" fmla="*/ 4 h 327"/>
                  <a:gd name="T118" fmla="*/ 152 w 226"/>
                  <a:gd name="T119" fmla="*/ 0 h 327"/>
                  <a:gd name="T120" fmla="*/ 140 w 226"/>
                  <a:gd name="T121" fmla="*/ 4 h 3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6"/>
                  <a:gd name="T184" fmla="*/ 0 h 327"/>
                  <a:gd name="T185" fmla="*/ 226 w 226"/>
                  <a:gd name="T186" fmla="*/ 327 h 3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6" h="327">
                    <a:moveTo>
                      <a:pt x="140" y="4"/>
                    </a:moveTo>
                    <a:lnTo>
                      <a:pt x="137" y="7"/>
                    </a:lnTo>
                    <a:lnTo>
                      <a:pt x="129" y="15"/>
                    </a:lnTo>
                    <a:lnTo>
                      <a:pt x="120" y="22"/>
                    </a:lnTo>
                    <a:lnTo>
                      <a:pt x="111" y="25"/>
                    </a:lnTo>
                    <a:lnTo>
                      <a:pt x="104" y="24"/>
                    </a:lnTo>
                    <a:lnTo>
                      <a:pt x="101" y="21"/>
                    </a:lnTo>
                    <a:lnTo>
                      <a:pt x="99" y="18"/>
                    </a:lnTo>
                    <a:lnTo>
                      <a:pt x="97" y="15"/>
                    </a:lnTo>
                    <a:lnTo>
                      <a:pt x="92" y="12"/>
                    </a:lnTo>
                    <a:lnTo>
                      <a:pt x="86" y="10"/>
                    </a:lnTo>
                    <a:lnTo>
                      <a:pt x="78" y="9"/>
                    </a:lnTo>
                    <a:lnTo>
                      <a:pt x="71" y="10"/>
                    </a:lnTo>
                    <a:lnTo>
                      <a:pt x="67" y="12"/>
                    </a:lnTo>
                    <a:lnTo>
                      <a:pt x="61" y="13"/>
                    </a:lnTo>
                    <a:lnTo>
                      <a:pt x="57" y="13"/>
                    </a:lnTo>
                    <a:lnTo>
                      <a:pt x="51" y="13"/>
                    </a:lnTo>
                    <a:lnTo>
                      <a:pt x="47" y="15"/>
                    </a:lnTo>
                    <a:lnTo>
                      <a:pt x="42" y="16"/>
                    </a:lnTo>
                    <a:lnTo>
                      <a:pt x="36" y="19"/>
                    </a:lnTo>
                    <a:lnTo>
                      <a:pt x="31" y="22"/>
                    </a:lnTo>
                    <a:lnTo>
                      <a:pt x="21" y="31"/>
                    </a:lnTo>
                    <a:lnTo>
                      <a:pt x="15" y="39"/>
                    </a:lnTo>
                    <a:lnTo>
                      <a:pt x="9" y="51"/>
                    </a:lnTo>
                    <a:lnTo>
                      <a:pt x="4" y="69"/>
                    </a:lnTo>
                    <a:lnTo>
                      <a:pt x="2" y="75"/>
                    </a:lnTo>
                    <a:lnTo>
                      <a:pt x="0" y="87"/>
                    </a:lnTo>
                    <a:lnTo>
                      <a:pt x="3" y="100"/>
                    </a:lnTo>
                    <a:lnTo>
                      <a:pt x="13" y="106"/>
                    </a:lnTo>
                    <a:lnTo>
                      <a:pt x="19" y="105"/>
                    </a:lnTo>
                    <a:lnTo>
                      <a:pt x="22" y="100"/>
                    </a:lnTo>
                    <a:lnTo>
                      <a:pt x="24" y="96"/>
                    </a:lnTo>
                    <a:lnTo>
                      <a:pt x="25" y="94"/>
                    </a:lnTo>
                    <a:lnTo>
                      <a:pt x="19" y="93"/>
                    </a:lnTo>
                    <a:lnTo>
                      <a:pt x="15" y="88"/>
                    </a:lnTo>
                    <a:lnTo>
                      <a:pt x="11" y="81"/>
                    </a:lnTo>
                    <a:lnTo>
                      <a:pt x="10" y="72"/>
                    </a:lnTo>
                    <a:lnTo>
                      <a:pt x="11" y="67"/>
                    </a:lnTo>
                    <a:lnTo>
                      <a:pt x="13" y="63"/>
                    </a:lnTo>
                    <a:lnTo>
                      <a:pt x="18" y="58"/>
                    </a:lnTo>
                    <a:lnTo>
                      <a:pt x="23" y="55"/>
                    </a:lnTo>
                    <a:lnTo>
                      <a:pt x="30" y="52"/>
                    </a:lnTo>
                    <a:lnTo>
                      <a:pt x="35" y="51"/>
                    </a:lnTo>
                    <a:lnTo>
                      <a:pt x="42" y="48"/>
                    </a:lnTo>
                    <a:lnTo>
                      <a:pt x="47" y="45"/>
                    </a:lnTo>
                    <a:lnTo>
                      <a:pt x="52" y="42"/>
                    </a:lnTo>
                    <a:lnTo>
                      <a:pt x="57" y="37"/>
                    </a:lnTo>
                    <a:lnTo>
                      <a:pt x="61" y="33"/>
                    </a:lnTo>
                    <a:lnTo>
                      <a:pt x="64" y="28"/>
                    </a:lnTo>
                    <a:lnTo>
                      <a:pt x="69" y="24"/>
                    </a:lnTo>
                    <a:lnTo>
                      <a:pt x="72" y="19"/>
                    </a:lnTo>
                    <a:lnTo>
                      <a:pt x="75" y="18"/>
                    </a:lnTo>
                    <a:lnTo>
                      <a:pt x="79" y="16"/>
                    </a:lnTo>
                    <a:lnTo>
                      <a:pt x="85" y="16"/>
                    </a:lnTo>
                    <a:lnTo>
                      <a:pt x="89" y="19"/>
                    </a:lnTo>
                    <a:lnTo>
                      <a:pt x="94" y="25"/>
                    </a:lnTo>
                    <a:lnTo>
                      <a:pt x="95" y="36"/>
                    </a:lnTo>
                    <a:lnTo>
                      <a:pt x="94" y="48"/>
                    </a:lnTo>
                    <a:lnTo>
                      <a:pt x="92" y="63"/>
                    </a:lnTo>
                    <a:lnTo>
                      <a:pt x="90" y="78"/>
                    </a:lnTo>
                    <a:lnTo>
                      <a:pt x="89" y="94"/>
                    </a:lnTo>
                    <a:lnTo>
                      <a:pt x="89" y="105"/>
                    </a:lnTo>
                    <a:lnTo>
                      <a:pt x="91" y="117"/>
                    </a:lnTo>
                    <a:lnTo>
                      <a:pt x="94" y="130"/>
                    </a:lnTo>
                    <a:lnTo>
                      <a:pt x="98" y="144"/>
                    </a:lnTo>
                    <a:lnTo>
                      <a:pt x="102" y="160"/>
                    </a:lnTo>
                    <a:lnTo>
                      <a:pt x="108" y="177"/>
                    </a:lnTo>
                    <a:lnTo>
                      <a:pt x="114" y="192"/>
                    </a:lnTo>
                    <a:lnTo>
                      <a:pt x="122" y="208"/>
                    </a:lnTo>
                    <a:lnTo>
                      <a:pt x="128" y="231"/>
                    </a:lnTo>
                    <a:lnTo>
                      <a:pt x="130" y="262"/>
                    </a:lnTo>
                    <a:lnTo>
                      <a:pt x="130" y="295"/>
                    </a:lnTo>
                    <a:lnTo>
                      <a:pt x="129" y="318"/>
                    </a:lnTo>
                    <a:lnTo>
                      <a:pt x="138" y="327"/>
                    </a:lnTo>
                    <a:lnTo>
                      <a:pt x="138" y="324"/>
                    </a:lnTo>
                    <a:lnTo>
                      <a:pt x="139" y="315"/>
                    </a:lnTo>
                    <a:lnTo>
                      <a:pt x="140" y="303"/>
                    </a:lnTo>
                    <a:lnTo>
                      <a:pt x="140" y="291"/>
                    </a:lnTo>
                    <a:lnTo>
                      <a:pt x="138" y="273"/>
                    </a:lnTo>
                    <a:lnTo>
                      <a:pt x="136" y="249"/>
                    </a:lnTo>
                    <a:lnTo>
                      <a:pt x="134" y="223"/>
                    </a:lnTo>
                    <a:lnTo>
                      <a:pt x="134" y="205"/>
                    </a:lnTo>
                    <a:lnTo>
                      <a:pt x="139" y="187"/>
                    </a:lnTo>
                    <a:lnTo>
                      <a:pt x="148" y="159"/>
                    </a:lnTo>
                    <a:lnTo>
                      <a:pt x="154" y="127"/>
                    </a:lnTo>
                    <a:lnTo>
                      <a:pt x="156" y="96"/>
                    </a:lnTo>
                    <a:lnTo>
                      <a:pt x="152" y="66"/>
                    </a:lnTo>
                    <a:lnTo>
                      <a:pt x="147" y="39"/>
                    </a:lnTo>
                    <a:lnTo>
                      <a:pt x="143" y="18"/>
                    </a:lnTo>
                    <a:lnTo>
                      <a:pt x="146" y="9"/>
                    </a:lnTo>
                    <a:lnTo>
                      <a:pt x="154" y="7"/>
                    </a:lnTo>
                    <a:lnTo>
                      <a:pt x="163" y="7"/>
                    </a:lnTo>
                    <a:lnTo>
                      <a:pt x="170" y="12"/>
                    </a:lnTo>
                    <a:lnTo>
                      <a:pt x="175" y="22"/>
                    </a:lnTo>
                    <a:lnTo>
                      <a:pt x="179" y="34"/>
                    </a:lnTo>
                    <a:lnTo>
                      <a:pt x="186" y="45"/>
                    </a:lnTo>
                    <a:lnTo>
                      <a:pt x="192" y="52"/>
                    </a:lnTo>
                    <a:lnTo>
                      <a:pt x="196" y="57"/>
                    </a:lnTo>
                    <a:lnTo>
                      <a:pt x="202" y="63"/>
                    </a:lnTo>
                    <a:lnTo>
                      <a:pt x="209" y="76"/>
                    </a:lnTo>
                    <a:lnTo>
                      <a:pt x="213" y="93"/>
                    </a:lnTo>
                    <a:lnTo>
                      <a:pt x="207" y="111"/>
                    </a:lnTo>
                    <a:lnTo>
                      <a:pt x="210" y="108"/>
                    </a:lnTo>
                    <a:lnTo>
                      <a:pt x="217" y="100"/>
                    </a:lnTo>
                    <a:lnTo>
                      <a:pt x="222" y="87"/>
                    </a:lnTo>
                    <a:lnTo>
                      <a:pt x="226" y="66"/>
                    </a:lnTo>
                    <a:lnTo>
                      <a:pt x="225" y="57"/>
                    </a:lnTo>
                    <a:lnTo>
                      <a:pt x="221" y="51"/>
                    </a:lnTo>
                    <a:lnTo>
                      <a:pt x="218" y="45"/>
                    </a:lnTo>
                    <a:lnTo>
                      <a:pt x="216" y="40"/>
                    </a:lnTo>
                    <a:lnTo>
                      <a:pt x="213" y="34"/>
                    </a:lnTo>
                    <a:lnTo>
                      <a:pt x="208" y="25"/>
                    </a:lnTo>
                    <a:lnTo>
                      <a:pt x="202" y="19"/>
                    </a:lnTo>
                    <a:lnTo>
                      <a:pt x="195" y="16"/>
                    </a:lnTo>
                    <a:lnTo>
                      <a:pt x="188" y="15"/>
                    </a:lnTo>
                    <a:lnTo>
                      <a:pt x="180" y="12"/>
                    </a:lnTo>
                    <a:lnTo>
                      <a:pt x="173" y="7"/>
                    </a:lnTo>
                    <a:lnTo>
                      <a:pt x="166" y="4"/>
                    </a:lnTo>
                    <a:lnTo>
                      <a:pt x="159" y="1"/>
                    </a:lnTo>
                    <a:lnTo>
                      <a:pt x="152" y="0"/>
                    </a:lnTo>
                    <a:lnTo>
                      <a:pt x="146" y="1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10" name="Freeform 18"/>
              <p:cNvSpPr>
                <a:spLocks/>
              </p:cNvSpPr>
              <p:nvPr/>
            </p:nvSpPr>
            <p:spPr bwMode="auto">
              <a:xfrm>
                <a:off x="5045" y="2065"/>
                <a:ext cx="499" cy="225"/>
              </a:xfrm>
              <a:custGeom>
                <a:avLst/>
                <a:gdLst>
                  <a:gd name="T0" fmla="*/ 359 w 499"/>
                  <a:gd name="T1" fmla="*/ 201 h 448"/>
                  <a:gd name="T2" fmla="*/ 364 w 499"/>
                  <a:gd name="T3" fmla="*/ 210 h 448"/>
                  <a:gd name="T4" fmla="*/ 392 w 499"/>
                  <a:gd name="T5" fmla="*/ 199 h 448"/>
                  <a:gd name="T6" fmla="*/ 412 w 499"/>
                  <a:gd name="T7" fmla="*/ 186 h 448"/>
                  <a:gd name="T8" fmla="*/ 431 w 499"/>
                  <a:gd name="T9" fmla="*/ 177 h 448"/>
                  <a:gd name="T10" fmla="*/ 475 w 499"/>
                  <a:gd name="T11" fmla="*/ 175 h 448"/>
                  <a:gd name="T12" fmla="*/ 494 w 499"/>
                  <a:gd name="T13" fmla="*/ 222 h 448"/>
                  <a:gd name="T14" fmla="*/ 492 w 499"/>
                  <a:gd name="T15" fmla="*/ 265 h 448"/>
                  <a:gd name="T16" fmla="*/ 498 w 499"/>
                  <a:gd name="T17" fmla="*/ 303 h 448"/>
                  <a:gd name="T18" fmla="*/ 479 w 499"/>
                  <a:gd name="T19" fmla="*/ 327 h 448"/>
                  <a:gd name="T20" fmla="*/ 462 w 499"/>
                  <a:gd name="T21" fmla="*/ 325 h 448"/>
                  <a:gd name="T22" fmla="*/ 444 w 499"/>
                  <a:gd name="T23" fmla="*/ 358 h 448"/>
                  <a:gd name="T24" fmla="*/ 408 w 499"/>
                  <a:gd name="T25" fmla="*/ 376 h 448"/>
                  <a:gd name="T26" fmla="*/ 376 w 499"/>
                  <a:gd name="T27" fmla="*/ 391 h 448"/>
                  <a:gd name="T28" fmla="*/ 351 w 499"/>
                  <a:gd name="T29" fmla="*/ 414 h 448"/>
                  <a:gd name="T30" fmla="*/ 333 w 499"/>
                  <a:gd name="T31" fmla="*/ 406 h 448"/>
                  <a:gd name="T32" fmla="*/ 316 w 499"/>
                  <a:gd name="T33" fmla="*/ 420 h 448"/>
                  <a:gd name="T34" fmla="*/ 302 w 499"/>
                  <a:gd name="T35" fmla="*/ 429 h 448"/>
                  <a:gd name="T36" fmla="*/ 281 w 499"/>
                  <a:gd name="T37" fmla="*/ 423 h 448"/>
                  <a:gd name="T38" fmla="*/ 252 w 499"/>
                  <a:gd name="T39" fmla="*/ 445 h 448"/>
                  <a:gd name="T40" fmla="*/ 229 w 499"/>
                  <a:gd name="T41" fmla="*/ 438 h 448"/>
                  <a:gd name="T42" fmla="*/ 201 w 499"/>
                  <a:gd name="T43" fmla="*/ 433 h 448"/>
                  <a:gd name="T44" fmla="*/ 183 w 499"/>
                  <a:gd name="T45" fmla="*/ 399 h 448"/>
                  <a:gd name="T46" fmla="*/ 150 w 499"/>
                  <a:gd name="T47" fmla="*/ 399 h 448"/>
                  <a:gd name="T48" fmla="*/ 117 w 499"/>
                  <a:gd name="T49" fmla="*/ 391 h 448"/>
                  <a:gd name="T50" fmla="*/ 112 w 499"/>
                  <a:gd name="T51" fmla="*/ 364 h 448"/>
                  <a:gd name="T52" fmla="*/ 99 w 499"/>
                  <a:gd name="T53" fmla="*/ 330 h 448"/>
                  <a:gd name="T54" fmla="*/ 92 w 499"/>
                  <a:gd name="T55" fmla="*/ 310 h 448"/>
                  <a:gd name="T56" fmla="*/ 58 w 499"/>
                  <a:gd name="T57" fmla="*/ 318 h 448"/>
                  <a:gd name="T58" fmla="*/ 18 w 499"/>
                  <a:gd name="T59" fmla="*/ 289 h 448"/>
                  <a:gd name="T60" fmla="*/ 14 w 499"/>
                  <a:gd name="T61" fmla="*/ 244 h 448"/>
                  <a:gd name="T62" fmla="*/ 8 w 499"/>
                  <a:gd name="T63" fmla="*/ 207 h 448"/>
                  <a:gd name="T64" fmla="*/ 22 w 499"/>
                  <a:gd name="T65" fmla="*/ 181 h 448"/>
                  <a:gd name="T66" fmla="*/ 6 w 499"/>
                  <a:gd name="T67" fmla="*/ 127 h 448"/>
                  <a:gd name="T68" fmla="*/ 32 w 499"/>
                  <a:gd name="T69" fmla="*/ 120 h 448"/>
                  <a:gd name="T70" fmla="*/ 58 w 499"/>
                  <a:gd name="T71" fmla="*/ 91 h 448"/>
                  <a:gd name="T72" fmla="*/ 72 w 499"/>
                  <a:gd name="T73" fmla="*/ 106 h 448"/>
                  <a:gd name="T74" fmla="*/ 92 w 499"/>
                  <a:gd name="T75" fmla="*/ 66 h 448"/>
                  <a:gd name="T76" fmla="*/ 128 w 499"/>
                  <a:gd name="T77" fmla="*/ 55 h 448"/>
                  <a:gd name="T78" fmla="*/ 153 w 499"/>
                  <a:gd name="T79" fmla="*/ 82 h 448"/>
                  <a:gd name="T80" fmla="*/ 177 w 499"/>
                  <a:gd name="T81" fmla="*/ 108 h 448"/>
                  <a:gd name="T82" fmla="*/ 189 w 499"/>
                  <a:gd name="T83" fmla="*/ 106 h 448"/>
                  <a:gd name="T84" fmla="*/ 211 w 499"/>
                  <a:gd name="T85" fmla="*/ 39 h 448"/>
                  <a:gd name="T86" fmla="*/ 247 w 499"/>
                  <a:gd name="T87" fmla="*/ 25 h 448"/>
                  <a:gd name="T88" fmla="*/ 268 w 499"/>
                  <a:gd name="T89" fmla="*/ 18 h 448"/>
                  <a:gd name="T90" fmla="*/ 305 w 499"/>
                  <a:gd name="T91" fmla="*/ 0 h 448"/>
                  <a:gd name="T92" fmla="*/ 327 w 499"/>
                  <a:gd name="T93" fmla="*/ 15 h 448"/>
                  <a:gd name="T94" fmla="*/ 336 w 499"/>
                  <a:gd name="T95" fmla="*/ 45 h 448"/>
                  <a:gd name="T96" fmla="*/ 364 w 499"/>
                  <a:gd name="T97" fmla="*/ 33 h 448"/>
                  <a:gd name="T98" fmla="*/ 397 w 499"/>
                  <a:gd name="T99" fmla="*/ 27 h 448"/>
                  <a:gd name="T100" fmla="*/ 400 w 499"/>
                  <a:gd name="T101" fmla="*/ 64 h 448"/>
                  <a:gd name="T102" fmla="*/ 407 w 499"/>
                  <a:gd name="T103" fmla="*/ 94 h 448"/>
                  <a:gd name="T104" fmla="*/ 418 w 499"/>
                  <a:gd name="T105" fmla="*/ 148 h 448"/>
                  <a:gd name="T106" fmla="*/ 406 w 499"/>
                  <a:gd name="T107" fmla="*/ 162 h 4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"/>
                  <a:gd name="T163" fmla="*/ 0 h 448"/>
                  <a:gd name="T164" fmla="*/ 499 w 499"/>
                  <a:gd name="T165" fmla="*/ 448 h 4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" h="448">
                    <a:moveTo>
                      <a:pt x="381" y="174"/>
                    </a:moveTo>
                    <a:lnTo>
                      <a:pt x="379" y="175"/>
                    </a:lnTo>
                    <a:lnTo>
                      <a:pt x="375" y="180"/>
                    </a:lnTo>
                    <a:lnTo>
                      <a:pt x="367" y="189"/>
                    </a:lnTo>
                    <a:lnTo>
                      <a:pt x="359" y="201"/>
                    </a:lnTo>
                    <a:lnTo>
                      <a:pt x="353" y="211"/>
                    </a:lnTo>
                    <a:lnTo>
                      <a:pt x="354" y="214"/>
                    </a:lnTo>
                    <a:lnTo>
                      <a:pt x="358" y="214"/>
                    </a:lnTo>
                    <a:lnTo>
                      <a:pt x="360" y="214"/>
                    </a:lnTo>
                    <a:lnTo>
                      <a:pt x="364" y="210"/>
                    </a:lnTo>
                    <a:lnTo>
                      <a:pt x="370" y="207"/>
                    </a:lnTo>
                    <a:lnTo>
                      <a:pt x="376" y="204"/>
                    </a:lnTo>
                    <a:lnTo>
                      <a:pt x="381" y="202"/>
                    </a:lnTo>
                    <a:lnTo>
                      <a:pt x="387" y="201"/>
                    </a:lnTo>
                    <a:lnTo>
                      <a:pt x="392" y="199"/>
                    </a:lnTo>
                    <a:lnTo>
                      <a:pt x="397" y="198"/>
                    </a:lnTo>
                    <a:lnTo>
                      <a:pt x="400" y="198"/>
                    </a:lnTo>
                    <a:lnTo>
                      <a:pt x="405" y="195"/>
                    </a:lnTo>
                    <a:lnTo>
                      <a:pt x="410" y="190"/>
                    </a:lnTo>
                    <a:lnTo>
                      <a:pt x="412" y="186"/>
                    </a:lnTo>
                    <a:lnTo>
                      <a:pt x="413" y="184"/>
                    </a:lnTo>
                    <a:lnTo>
                      <a:pt x="416" y="183"/>
                    </a:lnTo>
                    <a:lnTo>
                      <a:pt x="420" y="180"/>
                    </a:lnTo>
                    <a:lnTo>
                      <a:pt x="426" y="178"/>
                    </a:lnTo>
                    <a:lnTo>
                      <a:pt x="431" y="177"/>
                    </a:lnTo>
                    <a:lnTo>
                      <a:pt x="439" y="175"/>
                    </a:lnTo>
                    <a:lnTo>
                      <a:pt x="445" y="175"/>
                    </a:lnTo>
                    <a:lnTo>
                      <a:pt x="453" y="174"/>
                    </a:lnTo>
                    <a:lnTo>
                      <a:pt x="459" y="174"/>
                    </a:lnTo>
                    <a:lnTo>
                      <a:pt x="475" y="175"/>
                    </a:lnTo>
                    <a:lnTo>
                      <a:pt x="485" y="181"/>
                    </a:lnTo>
                    <a:lnTo>
                      <a:pt x="492" y="190"/>
                    </a:lnTo>
                    <a:lnTo>
                      <a:pt x="495" y="201"/>
                    </a:lnTo>
                    <a:lnTo>
                      <a:pt x="495" y="211"/>
                    </a:lnTo>
                    <a:lnTo>
                      <a:pt x="494" y="222"/>
                    </a:lnTo>
                    <a:lnTo>
                      <a:pt x="492" y="231"/>
                    </a:lnTo>
                    <a:lnTo>
                      <a:pt x="489" y="237"/>
                    </a:lnTo>
                    <a:lnTo>
                      <a:pt x="486" y="247"/>
                    </a:lnTo>
                    <a:lnTo>
                      <a:pt x="489" y="256"/>
                    </a:lnTo>
                    <a:lnTo>
                      <a:pt x="492" y="265"/>
                    </a:lnTo>
                    <a:lnTo>
                      <a:pt x="496" y="271"/>
                    </a:lnTo>
                    <a:lnTo>
                      <a:pt x="498" y="277"/>
                    </a:lnTo>
                    <a:lnTo>
                      <a:pt x="499" y="285"/>
                    </a:lnTo>
                    <a:lnTo>
                      <a:pt x="499" y="294"/>
                    </a:lnTo>
                    <a:lnTo>
                      <a:pt x="498" y="303"/>
                    </a:lnTo>
                    <a:lnTo>
                      <a:pt x="496" y="310"/>
                    </a:lnTo>
                    <a:lnTo>
                      <a:pt x="494" y="318"/>
                    </a:lnTo>
                    <a:lnTo>
                      <a:pt x="491" y="322"/>
                    </a:lnTo>
                    <a:lnTo>
                      <a:pt x="485" y="327"/>
                    </a:lnTo>
                    <a:lnTo>
                      <a:pt x="479" y="327"/>
                    </a:lnTo>
                    <a:lnTo>
                      <a:pt x="472" y="324"/>
                    </a:lnTo>
                    <a:lnTo>
                      <a:pt x="466" y="319"/>
                    </a:lnTo>
                    <a:lnTo>
                      <a:pt x="462" y="318"/>
                    </a:lnTo>
                    <a:lnTo>
                      <a:pt x="460" y="321"/>
                    </a:lnTo>
                    <a:lnTo>
                      <a:pt x="462" y="325"/>
                    </a:lnTo>
                    <a:lnTo>
                      <a:pt x="464" y="333"/>
                    </a:lnTo>
                    <a:lnTo>
                      <a:pt x="465" y="339"/>
                    </a:lnTo>
                    <a:lnTo>
                      <a:pt x="462" y="349"/>
                    </a:lnTo>
                    <a:lnTo>
                      <a:pt x="454" y="357"/>
                    </a:lnTo>
                    <a:lnTo>
                      <a:pt x="444" y="358"/>
                    </a:lnTo>
                    <a:lnTo>
                      <a:pt x="436" y="358"/>
                    </a:lnTo>
                    <a:lnTo>
                      <a:pt x="429" y="357"/>
                    </a:lnTo>
                    <a:lnTo>
                      <a:pt x="423" y="360"/>
                    </a:lnTo>
                    <a:lnTo>
                      <a:pt x="415" y="366"/>
                    </a:lnTo>
                    <a:lnTo>
                      <a:pt x="408" y="376"/>
                    </a:lnTo>
                    <a:lnTo>
                      <a:pt x="400" y="385"/>
                    </a:lnTo>
                    <a:lnTo>
                      <a:pt x="390" y="387"/>
                    </a:lnTo>
                    <a:lnTo>
                      <a:pt x="384" y="387"/>
                    </a:lnTo>
                    <a:lnTo>
                      <a:pt x="380" y="385"/>
                    </a:lnTo>
                    <a:lnTo>
                      <a:pt x="376" y="391"/>
                    </a:lnTo>
                    <a:lnTo>
                      <a:pt x="372" y="397"/>
                    </a:lnTo>
                    <a:lnTo>
                      <a:pt x="366" y="403"/>
                    </a:lnTo>
                    <a:lnTo>
                      <a:pt x="361" y="408"/>
                    </a:lnTo>
                    <a:lnTo>
                      <a:pt x="357" y="412"/>
                    </a:lnTo>
                    <a:lnTo>
                      <a:pt x="351" y="414"/>
                    </a:lnTo>
                    <a:lnTo>
                      <a:pt x="348" y="417"/>
                    </a:lnTo>
                    <a:lnTo>
                      <a:pt x="345" y="417"/>
                    </a:lnTo>
                    <a:lnTo>
                      <a:pt x="340" y="415"/>
                    </a:lnTo>
                    <a:lnTo>
                      <a:pt x="337" y="411"/>
                    </a:lnTo>
                    <a:lnTo>
                      <a:pt x="333" y="406"/>
                    </a:lnTo>
                    <a:lnTo>
                      <a:pt x="327" y="405"/>
                    </a:lnTo>
                    <a:lnTo>
                      <a:pt x="324" y="408"/>
                    </a:lnTo>
                    <a:lnTo>
                      <a:pt x="322" y="412"/>
                    </a:lnTo>
                    <a:lnTo>
                      <a:pt x="320" y="417"/>
                    </a:lnTo>
                    <a:lnTo>
                      <a:pt x="316" y="420"/>
                    </a:lnTo>
                    <a:lnTo>
                      <a:pt x="312" y="423"/>
                    </a:lnTo>
                    <a:lnTo>
                      <a:pt x="310" y="426"/>
                    </a:lnTo>
                    <a:lnTo>
                      <a:pt x="308" y="430"/>
                    </a:lnTo>
                    <a:lnTo>
                      <a:pt x="307" y="432"/>
                    </a:lnTo>
                    <a:lnTo>
                      <a:pt x="302" y="429"/>
                    </a:lnTo>
                    <a:lnTo>
                      <a:pt x="297" y="427"/>
                    </a:lnTo>
                    <a:lnTo>
                      <a:pt x="293" y="426"/>
                    </a:lnTo>
                    <a:lnTo>
                      <a:pt x="288" y="424"/>
                    </a:lnTo>
                    <a:lnTo>
                      <a:pt x="284" y="423"/>
                    </a:lnTo>
                    <a:lnTo>
                      <a:pt x="281" y="423"/>
                    </a:lnTo>
                    <a:lnTo>
                      <a:pt x="276" y="424"/>
                    </a:lnTo>
                    <a:lnTo>
                      <a:pt x="272" y="427"/>
                    </a:lnTo>
                    <a:lnTo>
                      <a:pt x="269" y="430"/>
                    </a:lnTo>
                    <a:lnTo>
                      <a:pt x="261" y="438"/>
                    </a:lnTo>
                    <a:lnTo>
                      <a:pt x="252" y="445"/>
                    </a:lnTo>
                    <a:lnTo>
                      <a:pt x="243" y="448"/>
                    </a:lnTo>
                    <a:lnTo>
                      <a:pt x="236" y="447"/>
                    </a:lnTo>
                    <a:lnTo>
                      <a:pt x="233" y="444"/>
                    </a:lnTo>
                    <a:lnTo>
                      <a:pt x="231" y="441"/>
                    </a:lnTo>
                    <a:lnTo>
                      <a:pt x="229" y="438"/>
                    </a:lnTo>
                    <a:lnTo>
                      <a:pt x="224" y="435"/>
                    </a:lnTo>
                    <a:lnTo>
                      <a:pt x="218" y="433"/>
                    </a:lnTo>
                    <a:lnTo>
                      <a:pt x="210" y="432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4" y="430"/>
                    </a:lnTo>
                    <a:lnTo>
                      <a:pt x="189" y="424"/>
                    </a:lnTo>
                    <a:lnTo>
                      <a:pt x="187" y="411"/>
                    </a:lnTo>
                    <a:lnTo>
                      <a:pt x="186" y="403"/>
                    </a:lnTo>
                    <a:lnTo>
                      <a:pt x="183" y="399"/>
                    </a:lnTo>
                    <a:lnTo>
                      <a:pt x="178" y="397"/>
                    </a:lnTo>
                    <a:lnTo>
                      <a:pt x="173" y="396"/>
                    </a:lnTo>
                    <a:lnTo>
                      <a:pt x="165" y="396"/>
                    </a:lnTo>
                    <a:lnTo>
                      <a:pt x="157" y="397"/>
                    </a:lnTo>
                    <a:lnTo>
                      <a:pt x="150" y="399"/>
                    </a:lnTo>
                    <a:lnTo>
                      <a:pt x="142" y="400"/>
                    </a:lnTo>
                    <a:lnTo>
                      <a:pt x="135" y="400"/>
                    </a:lnTo>
                    <a:lnTo>
                      <a:pt x="128" y="399"/>
                    </a:lnTo>
                    <a:lnTo>
                      <a:pt x="123" y="396"/>
                    </a:lnTo>
                    <a:lnTo>
                      <a:pt x="117" y="391"/>
                    </a:lnTo>
                    <a:lnTo>
                      <a:pt x="114" y="387"/>
                    </a:lnTo>
                    <a:lnTo>
                      <a:pt x="112" y="381"/>
                    </a:lnTo>
                    <a:lnTo>
                      <a:pt x="111" y="376"/>
                    </a:lnTo>
                    <a:lnTo>
                      <a:pt x="111" y="372"/>
                    </a:lnTo>
                    <a:lnTo>
                      <a:pt x="112" y="364"/>
                    </a:lnTo>
                    <a:lnTo>
                      <a:pt x="111" y="358"/>
                    </a:lnTo>
                    <a:lnTo>
                      <a:pt x="110" y="354"/>
                    </a:lnTo>
                    <a:lnTo>
                      <a:pt x="106" y="351"/>
                    </a:lnTo>
                    <a:lnTo>
                      <a:pt x="100" y="340"/>
                    </a:lnTo>
                    <a:lnTo>
                      <a:pt x="99" y="330"/>
                    </a:lnTo>
                    <a:lnTo>
                      <a:pt x="101" y="322"/>
                    </a:lnTo>
                    <a:lnTo>
                      <a:pt x="102" y="319"/>
                    </a:lnTo>
                    <a:lnTo>
                      <a:pt x="101" y="313"/>
                    </a:lnTo>
                    <a:lnTo>
                      <a:pt x="98" y="310"/>
                    </a:lnTo>
                    <a:lnTo>
                      <a:pt x="92" y="310"/>
                    </a:lnTo>
                    <a:lnTo>
                      <a:pt x="86" y="310"/>
                    </a:lnTo>
                    <a:lnTo>
                      <a:pt x="78" y="313"/>
                    </a:lnTo>
                    <a:lnTo>
                      <a:pt x="71" y="315"/>
                    </a:lnTo>
                    <a:lnTo>
                      <a:pt x="63" y="316"/>
                    </a:lnTo>
                    <a:lnTo>
                      <a:pt x="58" y="318"/>
                    </a:lnTo>
                    <a:lnTo>
                      <a:pt x="45" y="318"/>
                    </a:lnTo>
                    <a:lnTo>
                      <a:pt x="35" y="313"/>
                    </a:lnTo>
                    <a:lnTo>
                      <a:pt x="27" y="307"/>
                    </a:lnTo>
                    <a:lnTo>
                      <a:pt x="21" y="298"/>
                    </a:lnTo>
                    <a:lnTo>
                      <a:pt x="18" y="289"/>
                    </a:lnTo>
                    <a:lnTo>
                      <a:pt x="16" y="279"/>
                    </a:lnTo>
                    <a:lnTo>
                      <a:pt x="14" y="270"/>
                    </a:lnTo>
                    <a:lnTo>
                      <a:pt x="16" y="262"/>
                    </a:lnTo>
                    <a:lnTo>
                      <a:pt x="17" y="252"/>
                    </a:lnTo>
                    <a:lnTo>
                      <a:pt x="14" y="244"/>
                    </a:lnTo>
                    <a:lnTo>
                      <a:pt x="9" y="238"/>
                    </a:lnTo>
                    <a:lnTo>
                      <a:pt x="3" y="229"/>
                    </a:lnTo>
                    <a:lnTo>
                      <a:pt x="0" y="220"/>
                    </a:lnTo>
                    <a:lnTo>
                      <a:pt x="3" y="213"/>
                    </a:lnTo>
                    <a:lnTo>
                      <a:pt x="8" y="207"/>
                    </a:lnTo>
                    <a:lnTo>
                      <a:pt x="12" y="201"/>
                    </a:lnTo>
                    <a:lnTo>
                      <a:pt x="17" y="196"/>
                    </a:lnTo>
                    <a:lnTo>
                      <a:pt x="21" y="192"/>
                    </a:lnTo>
                    <a:lnTo>
                      <a:pt x="23" y="187"/>
                    </a:lnTo>
                    <a:lnTo>
                      <a:pt x="22" y="181"/>
                    </a:lnTo>
                    <a:lnTo>
                      <a:pt x="17" y="174"/>
                    </a:lnTo>
                    <a:lnTo>
                      <a:pt x="11" y="166"/>
                    </a:lnTo>
                    <a:lnTo>
                      <a:pt x="6" y="156"/>
                    </a:lnTo>
                    <a:lnTo>
                      <a:pt x="3" y="141"/>
                    </a:lnTo>
                    <a:lnTo>
                      <a:pt x="6" y="127"/>
                    </a:lnTo>
                    <a:lnTo>
                      <a:pt x="12" y="118"/>
                    </a:lnTo>
                    <a:lnTo>
                      <a:pt x="20" y="114"/>
                    </a:lnTo>
                    <a:lnTo>
                      <a:pt x="24" y="115"/>
                    </a:lnTo>
                    <a:lnTo>
                      <a:pt x="27" y="118"/>
                    </a:lnTo>
                    <a:lnTo>
                      <a:pt x="32" y="120"/>
                    </a:lnTo>
                    <a:lnTo>
                      <a:pt x="35" y="117"/>
                    </a:lnTo>
                    <a:lnTo>
                      <a:pt x="38" y="109"/>
                    </a:lnTo>
                    <a:lnTo>
                      <a:pt x="44" y="100"/>
                    </a:lnTo>
                    <a:lnTo>
                      <a:pt x="51" y="93"/>
                    </a:lnTo>
                    <a:lnTo>
                      <a:pt x="58" y="91"/>
                    </a:lnTo>
                    <a:lnTo>
                      <a:pt x="61" y="97"/>
                    </a:lnTo>
                    <a:lnTo>
                      <a:pt x="62" y="105"/>
                    </a:lnTo>
                    <a:lnTo>
                      <a:pt x="63" y="108"/>
                    </a:lnTo>
                    <a:lnTo>
                      <a:pt x="66" y="108"/>
                    </a:lnTo>
                    <a:lnTo>
                      <a:pt x="72" y="106"/>
                    </a:lnTo>
                    <a:lnTo>
                      <a:pt x="75" y="102"/>
                    </a:lnTo>
                    <a:lnTo>
                      <a:pt x="77" y="93"/>
                    </a:lnTo>
                    <a:lnTo>
                      <a:pt x="79" y="81"/>
                    </a:lnTo>
                    <a:lnTo>
                      <a:pt x="89" y="69"/>
                    </a:lnTo>
                    <a:lnTo>
                      <a:pt x="92" y="66"/>
                    </a:lnTo>
                    <a:lnTo>
                      <a:pt x="98" y="63"/>
                    </a:lnTo>
                    <a:lnTo>
                      <a:pt x="104" y="58"/>
                    </a:lnTo>
                    <a:lnTo>
                      <a:pt x="115" y="54"/>
                    </a:lnTo>
                    <a:lnTo>
                      <a:pt x="122" y="54"/>
                    </a:lnTo>
                    <a:lnTo>
                      <a:pt x="128" y="55"/>
                    </a:lnTo>
                    <a:lnTo>
                      <a:pt x="135" y="61"/>
                    </a:lnTo>
                    <a:lnTo>
                      <a:pt x="141" y="66"/>
                    </a:lnTo>
                    <a:lnTo>
                      <a:pt x="147" y="73"/>
                    </a:lnTo>
                    <a:lnTo>
                      <a:pt x="151" y="78"/>
                    </a:lnTo>
                    <a:lnTo>
                      <a:pt x="153" y="82"/>
                    </a:lnTo>
                    <a:lnTo>
                      <a:pt x="154" y="84"/>
                    </a:lnTo>
                    <a:lnTo>
                      <a:pt x="160" y="85"/>
                    </a:lnTo>
                    <a:lnTo>
                      <a:pt x="166" y="91"/>
                    </a:lnTo>
                    <a:lnTo>
                      <a:pt x="171" y="99"/>
                    </a:lnTo>
                    <a:lnTo>
                      <a:pt x="177" y="108"/>
                    </a:lnTo>
                    <a:lnTo>
                      <a:pt x="181" y="117"/>
                    </a:lnTo>
                    <a:lnTo>
                      <a:pt x="184" y="124"/>
                    </a:lnTo>
                    <a:lnTo>
                      <a:pt x="187" y="130"/>
                    </a:lnTo>
                    <a:lnTo>
                      <a:pt x="188" y="132"/>
                    </a:lnTo>
                    <a:lnTo>
                      <a:pt x="189" y="106"/>
                    </a:lnTo>
                    <a:lnTo>
                      <a:pt x="192" y="85"/>
                    </a:lnTo>
                    <a:lnTo>
                      <a:pt x="196" y="69"/>
                    </a:lnTo>
                    <a:lnTo>
                      <a:pt x="201" y="55"/>
                    </a:lnTo>
                    <a:lnTo>
                      <a:pt x="206" y="45"/>
                    </a:lnTo>
                    <a:lnTo>
                      <a:pt x="211" y="39"/>
                    </a:lnTo>
                    <a:lnTo>
                      <a:pt x="217" y="33"/>
                    </a:lnTo>
                    <a:lnTo>
                      <a:pt x="222" y="28"/>
                    </a:lnTo>
                    <a:lnTo>
                      <a:pt x="232" y="22"/>
                    </a:lnTo>
                    <a:lnTo>
                      <a:pt x="241" y="22"/>
                    </a:lnTo>
                    <a:lnTo>
                      <a:pt x="247" y="25"/>
                    </a:lnTo>
                    <a:lnTo>
                      <a:pt x="252" y="28"/>
                    </a:lnTo>
                    <a:lnTo>
                      <a:pt x="254" y="28"/>
                    </a:lnTo>
                    <a:lnTo>
                      <a:pt x="257" y="27"/>
                    </a:lnTo>
                    <a:lnTo>
                      <a:pt x="262" y="22"/>
                    </a:lnTo>
                    <a:lnTo>
                      <a:pt x="268" y="18"/>
                    </a:lnTo>
                    <a:lnTo>
                      <a:pt x="274" y="13"/>
                    </a:lnTo>
                    <a:lnTo>
                      <a:pt x="281" y="9"/>
                    </a:lnTo>
                    <a:lnTo>
                      <a:pt x="288" y="4"/>
                    </a:lnTo>
                    <a:lnTo>
                      <a:pt x="297" y="1"/>
                    </a:lnTo>
                    <a:lnTo>
                      <a:pt x="305" y="0"/>
                    </a:lnTo>
                    <a:lnTo>
                      <a:pt x="311" y="1"/>
                    </a:lnTo>
                    <a:lnTo>
                      <a:pt x="316" y="4"/>
                    </a:lnTo>
                    <a:lnTo>
                      <a:pt x="321" y="7"/>
                    </a:lnTo>
                    <a:lnTo>
                      <a:pt x="324" y="10"/>
                    </a:lnTo>
                    <a:lnTo>
                      <a:pt x="327" y="15"/>
                    </a:lnTo>
                    <a:lnTo>
                      <a:pt x="328" y="19"/>
                    </a:lnTo>
                    <a:lnTo>
                      <a:pt x="329" y="22"/>
                    </a:lnTo>
                    <a:lnTo>
                      <a:pt x="331" y="28"/>
                    </a:lnTo>
                    <a:lnTo>
                      <a:pt x="332" y="37"/>
                    </a:lnTo>
                    <a:lnTo>
                      <a:pt x="336" y="45"/>
                    </a:lnTo>
                    <a:lnTo>
                      <a:pt x="344" y="49"/>
                    </a:lnTo>
                    <a:lnTo>
                      <a:pt x="350" y="48"/>
                    </a:lnTo>
                    <a:lnTo>
                      <a:pt x="354" y="42"/>
                    </a:lnTo>
                    <a:lnTo>
                      <a:pt x="358" y="36"/>
                    </a:lnTo>
                    <a:lnTo>
                      <a:pt x="364" y="33"/>
                    </a:lnTo>
                    <a:lnTo>
                      <a:pt x="372" y="31"/>
                    </a:lnTo>
                    <a:lnTo>
                      <a:pt x="376" y="28"/>
                    </a:lnTo>
                    <a:lnTo>
                      <a:pt x="380" y="25"/>
                    </a:lnTo>
                    <a:lnTo>
                      <a:pt x="388" y="24"/>
                    </a:lnTo>
                    <a:lnTo>
                      <a:pt x="397" y="27"/>
                    </a:lnTo>
                    <a:lnTo>
                      <a:pt x="402" y="34"/>
                    </a:lnTo>
                    <a:lnTo>
                      <a:pt x="405" y="45"/>
                    </a:lnTo>
                    <a:lnTo>
                      <a:pt x="404" y="54"/>
                    </a:lnTo>
                    <a:lnTo>
                      <a:pt x="402" y="58"/>
                    </a:lnTo>
                    <a:lnTo>
                      <a:pt x="400" y="64"/>
                    </a:lnTo>
                    <a:lnTo>
                      <a:pt x="399" y="70"/>
                    </a:lnTo>
                    <a:lnTo>
                      <a:pt x="400" y="75"/>
                    </a:lnTo>
                    <a:lnTo>
                      <a:pt x="403" y="79"/>
                    </a:lnTo>
                    <a:lnTo>
                      <a:pt x="406" y="87"/>
                    </a:lnTo>
                    <a:lnTo>
                      <a:pt x="407" y="94"/>
                    </a:lnTo>
                    <a:lnTo>
                      <a:pt x="402" y="100"/>
                    </a:lnTo>
                    <a:lnTo>
                      <a:pt x="399" y="108"/>
                    </a:lnTo>
                    <a:lnTo>
                      <a:pt x="403" y="121"/>
                    </a:lnTo>
                    <a:lnTo>
                      <a:pt x="412" y="136"/>
                    </a:lnTo>
                    <a:lnTo>
                      <a:pt x="418" y="148"/>
                    </a:lnTo>
                    <a:lnTo>
                      <a:pt x="418" y="150"/>
                    </a:lnTo>
                    <a:lnTo>
                      <a:pt x="419" y="153"/>
                    </a:lnTo>
                    <a:lnTo>
                      <a:pt x="417" y="157"/>
                    </a:lnTo>
                    <a:lnTo>
                      <a:pt x="413" y="160"/>
                    </a:lnTo>
                    <a:lnTo>
                      <a:pt x="406" y="162"/>
                    </a:lnTo>
                    <a:lnTo>
                      <a:pt x="398" y="165"/>
                    </a:lnTo>
                    <a:lnTo>
                      <a:pt x="389" y="168"/>
                    </a:lnTo>
                    <a:lnTo>
                      <a:pt x="381" y="1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1E1E"/>
                  </a:gs>
                  <a:gs pos="100000">
                    <a:srgbClr val="FF4141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11" name="Freeform 19"/>
              <p:cNvSpPr>
                <a:spLocks/>
              </p:cNvSpPr>
              <p:nvPr/>
            </p:nvSpPr>
            <p:spPr bwMode="auto">
              <a:xfrm>
                <a:off x="5157" y="2423"/>
                <a:ext cx="238" cy="135"/>
              </a:xfrm>
              <a:custGeom>
                <a:avLst/>
                <a:gdLst>
                  <a:gd name="T0" fmla="*/ 69 w 238"/>
                  <a:gd name="T1" fmla="*/ 238 h 270"/>
                  <a:gd name="T2" fmla="*/ 78 w 238"/>
                  <a:gd name="T3" fmla="*/ 235 h 270"/>
                  <a:gd name="T4" fmla="*/ 89 w 238"/>
                  <a:gd name="T5" fmla="*/ 217 h 270"/>
                  <a:gd name="T6" fmla="*/ 99 w 238"/>
                  <a:gd name="T7" fmla="*/ 210 h 270"/>
                  <a:gd name="T8" fmla="*/ 102 w 238"/>
                  <a:gd name="T9" fmla="*/ 214 h 270"/>
                  <a:gd name="T10" fmla="*/ 102 w 238"/>
                  <a:gd name="T11" fmla="*/ 235 h 270"/>
                  <a:gd name="T12" fmla="*/ 97 w 238"/>
                  <a:gd name="T13" fmla="*/ 246 h 270"/>
                  <a:gd name="T14" fmla="*/ 98 w 238"/>
                  <a:gd name="T15" fmla="*/ 258 h 270"/>
                  <a:gd name="T16" fmla="*/ 106 w 238"/>
                  <a:gd name="T17" fmla="*/ 261 h 270"/>
                  <a:gd name="T18" fmla="*/ 115 w 238"/>
                  <a:gd name="T19" fmla="*/ 265 h 270"/>
                  <a:gd name="T20" fmla="*/ 121 w 238"/>
                  <a:gd name="T21" fmla="*/ 267 h 270"/>
                  <a:gd name="T22" fmla="*/ 136 w 238"/>
                  <a:gd name="T23" fmla="*/ 256 h 270"/>
                  <a:gd name="T24" fmla="*/ 146 w 238"/>
                  <a:gd name="T25" fmla="*/ 258 h 270"/>
                  <a:gd name="T26" fmla="*/ 154 w 238"/>
                  <a:gd name="T27" fmla="*/ 259 h 270"/>
                  <a:gd name="T28" fmla="*/ 164 w 238"/>
                  <a:gd name="T29" fmla="*/ 259 h 270"/>
                  <a:gd name="T30" fmla="*/ 174 w 238"/>
                  <a:gd name="T31" fmla="*/ 256 h 270"/>
                  <a:gd name="T32" fmla="*/ 184 w 238"/>
                  <a:gd name="T33" fmla="*/ 247 h 270"/>
                  <a:gd name="T34" fmla="*/ 195 w 238"/>
                  <a:gd name="T35" fmla="*/ 247 h 270"/>
                  <a:gd name="T36" fmla="*/ 202 w 238"/>
                  <a:gd name="T37" fmla="*/ 244 h 270"/>
                  <a:gd name="T38" fmla="*/ 211 w 238"/>
                  <a:gd name="T39" fmla="*/ 235 h 270"/>
                  <a:gd name="T40" fmla="*/ 223 w 238"/>
                  <a:gd name="T41" fmla="*/ 232 h 270"/>
                  <a:gd name="T42" fmla="*/ 234 w 238"/>
                  <a:gd name="T43" fmla="*/ 213 h 270"/>
                  <a:gd name="T44" fmla="*/ 232 w 238"/>
                  <a:gd name="T45" fmla="*/ 193 h 270"/>
                  <a:gd name="T46" fmla="*/ 234 w 238"/>
                  <a:gd name="T47" fmla="*/ 177 h 270"/>
                  <a:gd name="T48" fmla="*/ 238 w 238"/>
                  <a:gd name="T49" fmla="*/ 160 h 270"/>
                  <a:gd name="T50" fmla="*/ 225 w 238"/>
                  <a:gd name="T51" fmla="*/ 135 h 270"/>
                  <a:gd name="T52" fmla="*/ 197 w 238"/>
                  <a:gd name="T53" fmla="*/ 132 h 270"/>
                  <a:gd name="T54" fmla="*/ 191 w 238"/>
                  <a:gd name="T55" fmla="*/ 126 h 270"/>
                  <a:gd name="T56" fmla="*/ 196 w 238"/>
                  <a:gd name="T57" fmla="*/ 120 h 270"/>
                  <a:gd name="T58" fmla="*/ 201 w 238"/>
                  <a:gd name="T59" fmla="*/ 106 h 270"/>
                  <a:gd name="T60" fmla="*/ 199 w 238"/>
                  <a:gd name="T61" fmla="*/ 90 h 270"/>
                  <a:gd name="T62" fmla="*/ 196 w 238"/>
                  <a:gd name="T63" fmla="*/ 79 h 270"/>
                  <a:gd name="T64" fmla="*/ 188 w 238"/>
                  <a:gd name="T65" fmla="*/ 67 h 270"/>
                  <a:gd name="T66" fmla="*/ 174 w 238"/>
                  <a:gd name="T67" fmla="*/ 57 h 270"/>
                  <a:gd name="T68" fmla="*/ 156 w 238"/>
                  <a:gd name="T69" fmla="*/ 48 h 270"/>
                  <a:gd name="T70" fmla="*/ 142 w 238"/>
                  <a:gd name="T71" fmla="*/ 30 h 270"/>
                  <a:gd name="T72" fmla="*/ 133 w 238"/>
                  <a:gd name="T73" fmla="*/ 23 h 270"/>
                  <a:gd name="T74" fmla="*/ 124 w 238"/>
                  <a:gd name="T75" fmla="*/ 20 h 270"/>
                  <a:gd name="T76" fmla="*/ 115 w 238"/>
                  <a:gd name="T77" fmla="*/ 21 h 270"/>
                  <a:gd name="T78" fmla="*/ 105 w 238"/>
                  <a:gd name="T79" fmla="*/ 29 h 270"/>
                  <a:gd name="T80" fmla="*/ 98 w 238"/>
                  <a:gd name="T81" fmla="*/ 35 h 270"/>
                  <a:gd name="T82" fmla="*/ 94 w 238"/>
                  <a:gd name="T83" fmla="*/ 24 h 270"/>
                  <a:gd name="T84" fmla="*/ 85 w 238"/>
                  <a:gd name="T85" fmla="*/ 12 h 270"/>
                  <a:gd name="T86" fmla="*/ 72 w 238"/>
                  <a:gd name="T87" fmla="*/ 2 h 270"/>
                  <a:gd name="T88" fmla="*/ 53 w 238"/>
                  <a:gd name="T89" fmla="*/ 3 h 270"/>
                  <a:gd name="T90" fmla="*/ 41 w 238"/>
                  <a:gd name="T91" fmla="*/ 21 h 270"/>
                  <a:gd name="T92" fmla="*/ 32 w 238"/>
                  <a:gd name="T93" fmla="*/ 29 h 270"/>
                  <a:gd name="T94" fmla="*/ 22 w 238"/>
                  <a:gd name="T95" fmla="*/ 32 h 270"/>
                  <a:gd name="T96" fmla="*/ 10 w 238"/>
                  <a:gd name="T97" fmla="*/ 39 h 270"/>
                  <a:gd name="T98" fmla="*/ 1 w 238"/>
                  <a:gd name="T99" fmla="*/ 58 h 270"/>
                  <a:gd name="T100" fmla="*/ 2 w 238"/>
                  <a:gd name="T101" fmla="*/ 85 h 270"/>
                  <a:gd name="T102" fmla="*/ 13 w 238"/>
                  <a:gd name="T103" fmla="*/ 106 h 270"/>
                  <a:gd name="T104" fmla="*/ 14 w 238"/>
                  <a:gd name="T105" fmla="*/ 123 h 270"/>
                  <a:gd name="T106" fmla="*/ 16 w 238"/>
                  <a:gd name="T107" fmla="*/ 148 h 270"/>
                  <a:gd name="T108" fmla="*/ 28 w 238"/>
                  <a:gd name="T109" fmla="*/ 168 h 270"/>
                  <a:gd name="T110" fmla="*/ 42 w 238"/>
                  <a:gd name="T111" fmla="*/ 180 h 270"/>
                  <a:gd name="T112" fmla="*/ 55 w 238"/>
                  <a:gd name="T113" fmla="*/ 195 h 270"/>
                  <a:gd name="T114" fmla="*/ 63 w 238"/>
                  <a:gd name="T115" fmla="*/ 217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8"/>
                  <a:gd name="T175" fmla="*/ 0 h 270"/>
                  <a:gd name="T176" fmla="*/ 238 w 23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8" h="270">
                    <a:moveTo>
                      <a:pt x="64" y="231"/>
                    </a:moveTo>
                    <a:lnTo>
                      <a:pt x="69" y="238"/>
                    </a:lnTo>
                    <a:lnTo>
                      <a:pt x="74" y="240"/>
                    </a:lnTo>
                    <a:lnTo>
                      <a:pt x="78" y="235"/>
                    </a:lnTo>
                    <a:lnTo>
                      <a:pt x="83" y="226"/>
                    </a:lnTo>
                    <a:lnTo>
                      <a:pt x="89" y="217"/>
                    </a:lnTo>
                    <a:lnTo>
                      <a:pt x="95" y="213"/>
                    </a:lnTo>
                    <a:lnTo>
                      <a:pt x="99" y="210"/>
                    </a:lnTo>
                    <a:lnTo>
                      <a:pt x="102" y="210"/>
                    </a:lnTo>
                    <a:lnTo>
                      <a:pt x="102" y="214"/>
                    </a:lnTo>
                    <a:lnTo>
                      <a:pt x="103" y="225"/>
                    </a:lnTo>
                    <a:lnTo>
                      <a:pt x="102" y="235"/>
                    </a:lnTo>
                    <a:lnTo>
                      <a:pt x="99" y="241"/>
                    </a:lnTo>
                    <a:lnTo>
                      <a:pt x="97" y="246"/>
                    </a:lnTo>
                    <a:lnTo>
                      <a:pt x="96" y="252"/>
                    </a:lnTo>
                    <a:lnTo>
                      <a:pt x="98" y="258"/>
                    </a:lnTo>
                    <a:lnTo>
                      <a:pt x="103" y="261"/>
                    </a:lnTo>
                    <a:lnTo>
                      <a:pt x="106" y="261"/>
                    </a:lnTo>
                    <a:lnTo>
                      <a:pt x="110" y="262"/>
                    </a:lnTo>
                    <a:lnTo>
                      <a:pt x="115" y="265"/>
                    </a:lnTo>
                    <a:lnTo>
                      <a:pt x="118" y="270"/>
                    </a:lnTo>
                    <a:lnTo>
                      <a:pt x="121" y="267"/>
                    </a:lnTo>
                    <a:lnTo>
                      <a:pt x="128" y="261"/>
                    </a:lnTo>
                    <a:lnTo>
                      <a:pt x="136" y="256"/>
                    </a:lnTo>
                    <a:lnTo>
                      <a:pt x="143" y="256"/>
                    </a:lnTo>
                    <a:lnTo>
                      <a:pt x="146" y="258"/>
                    </a:lnTo>
                    <a:lnTo>
                      <a:pt x="149" y="259"/>
                    </a:lnTo>
                    <a:lnTo>
                      <a:pt x="154" y="259"/>
                    </a:lnTo>
                    <a:lnTo>
                      <a:pt x="159" y="259"/>
                    </a:lnTo>
                    <a:lnTo>
                      <a:pt x="164" y="259"/>
                    </a:lnTo>
                    <a:lnTo>
                      <a:pt x="170" y="259"/>
                    </a:lnTo>
                    <a:lnTo>
                      <a:pt x="174" y="256"/>
                    </a:lnTo>
                    <a:lnTo>
                      <a:pt x="177" y="253"/>
                    </a:lnTo>
                    <a:lnTo>
                      <a:pt x="184" y="247"/>
                    </a:lnTo>
                    <a:lnTo>
                      <a:pt x="189" y="246"/>
                    </a:lnTo>
                    <a:lnTo>
                      <a:pt x="195" y="247"/>
                    </a:lnTo>
                    <a:lnTo>
                      <a:pt x="198" y="247"/>
                    </a:lnTo>
                    <a:lnTo>
                      <a:pt x="202" y="244"/>
                    </a:lnTo>
                    <a:lnTo>
                      <a:pt x="206" y="238"/>
                    </a:lnTo>
                    <a:lnTo>
                      <a:pt x="211" y="235"/>
                    </a:lnTo>
                    <a:lnTo>
                      <a:pt x="216" y="234"/>
                    </a:lnTo>
                    <a:lnTo>
                      <a:pt x="223" y="232"/>
                    </a:lnTo>
                    <a:lnTo>
                      <a:pt x="229" y="225"/>
                    </a:lnTo>
                    <a:lnTo>
                      <a:pt x="234" y="213"/>
                    </a:lnTo>
                    <a:lnTo>
                      <a:pt x="233" y="199"/>
                    </a:lnTo>
                    <a:lnTo>
                      <a:pt x="232" y="193"/>
                    </a:lnTo>
                    <a:lnTo>
                      <a:pt x="233" y="184"/>
                    </a:lnTo>
                    <a:lnTo>
                      <a:pt x="234" y="177"/>
                    </a:lnTo>
                    <a:lnTo>
                      <a:pt x="236" y="171"/>
                    </a:lnTo>
                    <a:lnTo>
                      <a:pt x="238" y="160"/>
                    </a:lnTo>
                    <a:lnTo>
                      <a:pt x="235" y="145"/>
                    </a:lnTo>
                    <a:lnTo>
                      <a:pt x="225" y="135"/>
                    </a:lnTo>
                    <a:lnTo>
                      <a:pt x="210" y="132"/>
                    </a:lnTo>
                    <a:lnTo>
                      <a:pt x="197" y="132"/>
                    </a:lnTo>
                    <a:lnTo>
                      <a:pt x="191" y="129"/>
                    </a:lnTo>
                    <a:lnTo>
                      <a:pt x="191" y="126"/>
                    </a:lnTo>
                    <a:lnTo>
                      <a:pt x="194" y="123"/>
                    </a:lnTo>
                    <a:lnTo>
                      <a:pt x="196" y="120"/>
                    </a:lnTo>
                    <a:lnTo>
                      <a:pt x="199" y="114"/>
                    </a:lnTo>
                    <a:lnTo>
                      <a:pt x="201" y="106"/>
                    </a:lnTo>
                    <a:lnTo>
                      <a:pt x="200" y="96"/>
                    </a:lnTo>
                    <a:lnTo>
                      <a:pt x="199" y="90"/>
                    </a:lnTo>
                    <a:lnTo>
                      <a:pt x="197" y="85"/>
                    </a:lnTo>
                    <a:lnTo>
                      <a:pt x="196" y="79"/>
                    </a:lnTo>
                    <a:lnTo>
                      <a:pt x="193" y="73"/>
                    </a:lnTo>
                    <a:lnTo>
                      <a:pt x="188" y="67"/>
                    </a:lnTo>
                    <a:lnTo>
                      <a:pt x="183" y="61"/>
                    </a:lnTo>
                    <a:lnTo>
                      <a:pt x="174" y="57"/>
                    </a:lnTo>
                    <a:lnTo>
                      <a:pt x="163" y="52"/>
                    </a:lnTo>
                    <a:lnTo>
                      <a:pt x="156" y="48"/>
                    </a:lnTo>
                    <a:lnTo>
                      <a:pt x="148" y="39"/>
                    </a:lnTo>
                    <a:lnTo>
                      <a:pt x="142" y="30"/>
                    </a:lnTo>
                    <a:lnTo>
                      <a:pt x="136" y="24"/>
                    </a:lnTo>
                    <a:lnTo>
                      <a:pt x="133" y="23"/>
                    </a:lnTo>
                    <a:lnTo>
                      <a:pt x="129" y="21"/>
                    </a:lnTo>
                    <a:lnTo>
                      <a:pt x="124" y="20"/>
                    </a:lnTo>
                    <a:lnTo>
                      <a:pt x="120" y="20"/>
                    </a:lnTo>
                    <a:lnTo>
                      <a:pt x="115" y="21"/>
                    </a:lnTo>
                    <a:lnTo>
                      <a:pt x="109" y="24"/>
                    </a:lnTo>
                    <a:lnTo>
                      <a:pt x="105" y="29"/>
                    </a:lnTo>
                    <a:lnTo>
                      <a:pt x="99" y="36"/>
                    </a:lnTo>
                    <a:lnTo>
                      <a:pt x="98" y="35"/>
                    </a:lnTo>
                    <a:lnTo>
                      <a:pt x="97" y="30"/>
                    </a:lnTo>
                    <a:lnTo>
                      <a:pt x="94" y="24"/>
                    </a:lnTo>
                    <a:lnTo>
                      <a:pt x="91" y="18"/>
                    </a:lnTo>
                    <a:lnTo>
                      <a:pt x="85" y="12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65" y="0"/>
                    </a:lnTo>
                    <a:lnTo>
                      <a:pt x="53" y="3"/>
                    </a:lnTo>
                    <a:lnTo>
                      <a:pt x="46" y="12"/>
                    </a:lnTo>
                    <a:lnTo>
                      <a:pt x="41" y="21"/>
                    </a:lnTo>
                    <a:lnTo>
                      <a:pt x="37" y="27"/>
                    </a:lnTo>
                    <a:lnTo>
                      <a:pt x="32" y="29"/>
                    </a:lnTo>
                    <a:lnTo>
                      <a:pt x="27" y="30"/>
                    </a:lnTo>
                    <a:lnTo>
                      <a:pt x="22" y="32"/>
                    </a:lnTo>
                    <a:lnTo>
                      <a:pt x="15" y="35"/>
                    </a:lnTo>
                    <a:lnTo>
                      <a:pt x="10" y="39"/>
                    </a:lnTo>
                    <a:lnTo>
                      <a:pt x="4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2" y="85"/>
                    </a:lnTo>
                    <a:lnTo>
                      <a:pt x="7" y="97"/>
                    </a:lnTo>
                    <a:lnTo>
                      <a:pt x="13" y="106"/>
                    </a:lnTo>
                    <a:lnTo>
                      <a:pt x="15" y="114"/>
                    </a:lnTo>
                    <a:lnTo>
                      <a:pt x="14" y="123"/>
                    </a:lnTo>
                    <a:lnTo>
                      <a:pt x="14" y="135"/>
                    </a:lnTo>
                    <a:lnTo>
                      <a:pt x="16" y="148"/>
                    </a:lnTo>
                    <a:lnTo>
                      <a:pt x="23" y="162"/>
                    </a:lnTo>
                    <a:lnTo>
                      <a:pt x="28" y="168"/>
                    </a:lnTo>
                    <a:lnTo>
                      <a:pt x="36" y="174"/>
                    </a:lnTo>
                    <a:lnTo>
                      <a:pt x="42" y="180"/>
                    </a:lnTo>
                    <a:lnTo>
                      <a:pt x="49" y="187"/>
                    </a:lnTo>
                    <a:lnTo>
                      <a:pt x="55" y="195"/>
                    </a:lnTo>
                    <a:lnTo>
                      <a:pt x="59" y="205"/>
                    </a:lnTo>
                    <a:lnTo>
                      <a:pt x="63" y="217"/>
                    </a:lnTo>
                    <a:lnTo>
                      <a:pt x="64" y="2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1E1E"/>
                  </a:gs>
                  <a:gs pos="100000">
                    <a:srgbClr val="FF4141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12" name="Freeform 20"/>
              <p:cNvSpPr>
                <a:spLocks/>
              </p:cNvSpPr>
              <p:nvPr/>
            </p:nvSpPr>
            <p:spPr bwMode="auto">
              <a:xfrm>
                <a:off x="5448" y="2219"/>
                <a:ext cx="82" cy="35"/>
              </a:xfrm>
              <a:custGeom>
                <a:avLst/>
                <a:gdLst>
                  <a:gd name="T0" fmla="*/ 82 w 82"/>
                  <a:gd name="T1" fmla="*/ 20 h 69"/>
                  <a:gd name="T2" fmla="*/ 76 w 82"/>
                  <a:gd name="T3" fmla="*/ 20 h 69"/>
                  <a:gd name="T4" fmla="*/ 69 w 82"/>
                  <a:gd name="T5" fmla="*/ 17 h 69"/>
                  <a:gd name="T6" fmla="*/ 63 w 82"/>
                  <a:gd name="T7" fmla="*/ 12 h 69"/>
                  <a:gd name="T8" fmla="*/ 59 w 82"/>
                  <a:gd name="T9" fmla="*/ 11 h 69"/>
                  <a:gd name="T10" fmla="*/ 57 w 82"/>
                  <a:gd name="T11" fmla="*/ 14 h 69"/>
                  <a:gd name="T12" fmla="*/ 59 w 82"/>
                  <a:gd name="T13" fmla="*/ 18 h 69"/>
                  <a:gd name="T14" fmla="*/ 61 w 82"/>
                  <a:gd name="T15" fmla="*/ 26 h 69"/>
                  <a:gd name="T16" fmla="*/ 62 w 82"/>
                  <a:gd name="T17" fmla="*/ 32 h 69"/>
                  <a:gd name="T18" fmla="*/ 59 w 82"/>
                  <a:gd name="T19" fmla="*/ 42 h 69"/>
                  <a:gd name="T20" fmla="*/ 51 w 82"/>
                  <a:gd name="T21" fmla="*/ 50 h 69"/>
                  <a:gd name="T22" fmla="*/ 41 w 82"/>
                  <a:gd name="T23" fmla="*/ 51 h 69"/>
                  <a:gd name="T24" fmla="*/ 33 w 82"/>
                  <a:gd name="T25" fmla="*/ 51 h 69"/>
                  <a:gd name="T26" fmla="*/ 26 w 82"/>
                  <a:gd name="T27" fmla="*/ 50 h 69"/>
                  <a:gd name="T28" fmla="*/ 20 w 82"/>
                  <a:gd name="T29" fmla="*/ 53 h 69"/>
                  <a:gd name="T30" fmla="*/ 12 w 82"/>
                  <a:gd name="T31" fmla="*/ 59 h 69"/>
                  <a:gd name="T32" fmla="*/ 5 w 82"/>
                  <a:gd name="T33" fmla="*/ 69 h 69"/>
                  <a:gd name="T34" fmla="*/ 4 w 82"/>
                  <a:gd name="T35" fmla="*/ 69 h 69"/>
                  <a:gd name="T36" fmla="*/ 1 w 82"/>
                  <a:gd name="T37" fmla="*/ 69 h 69"/>
                  <a:gd name="T38" fmla="*/ 0 w 82"/>
                  <a:gd name="T39" fmla="*/ 66 h 69"/>
                  <a:gd name="T40" fmla="*/ 4 w 82"/>
                  <a:gd name="T41" fmla="*/ 60 h 69"/>
                  <a:gd name="T42" fmla="*/ 10 w 82"/>
                  <a:gd name="T43" fmla="*/ 53 h 69"/>
                  <a:gd name="T44" fmla="*/ 14 w 82"/>
                  <a:gd name="T45" fmla="*/ 48 h 69"/>
                  <a:gd name="T46" fmla="*/ 18 w 82"/>
                  <a:gd name="T47" fmla="*/ 45 h 69"/>
                  <a:gd name="T48" fmla="*/ 23 w 82"/>
                  <a:gd name="T49" fmla="*/ 44 h 69"/>
                  <a:gd name="T50" fmla="*/ 30 w 82"/>
                  <a:gd name="T51" fmla="*/ 45 h 69"/>
                  <a:gd name="T52" fmla="*/ 39 w 82"/>
                  <a:gd name="T53" fmla="*/ 47 h 69"/>
                  <a:gd name="T54" fmla="*/ 48 w 82"/>
                  <a:gd name="T55" fmla="*/ 45 h 69"/>
                  <a:gd name="T56" fmla="*/ 52 w 82"/>
                  <a:gd name="T57" fmla="*/ 38 h 69"/>
                  <a:gd name="T58" fmla="*/ 52 w 82"/>
                  <a:gd name="T59" fmla="*/ 29 h 69"/>
                  <a:gd name="T60" fmla="*/ 49 w 82"/>
                  <a:gd name="T61" fmla="*/ 20 h 69"/>
                  <a:gd name="T62" fmla="*/ 48 w 82"/>
                  <a:gd name="T63" fmla="*/ 12 h 69"/>
                  <a:gd name="T64" fmla="*/ 49 w 82"/>
                  <a:gd name="T65" fmla="*/ 6 h 69"/>
                  <a:gd name="T66" fmla="*/ 53 w 82"/>
                  <a:gd name="T67" fmla="*/ 2 h 69"/>
                  <a:gd name="T68" fmla="*/ 57 w 82"/>
                  <a:gd name="T69" fmla="*/ 0 h 69"/>
                  <a:gd name="T70" fmla="*/ 61 w 82"/>
                  <a:gd name="T71" fmla="*/ 0 h 69"/>
                  <a:gd name="T72" fmla="*/ 64 w 82"/>
                  <a:gd name="T73" fmla="*/ 2 h 69"/>
                  <a:gd name="T74" fmla="*/ 68 w 82"/>
                  <a:gd name="T75" fmla="*/ 6 h 69"/>
                  <a:gd name="T76" fmla="*/ 73 w 82"/>
                  <a:gd name="T77" fmla="*/ 11 h 69"/>
                  <a:gd name="T78" fmla="*/ 77 w 82"/>
                  <a:gd name="T79" fmla="*/ 15 h 69"/>
                  <a:gd name="T80" fmla="*/ 82 w 82"/>
                  <a:gd name="T81" fmla="*/ 20 h 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2"/>
                  <a:gd name="T124" fmla="*/ 0 h 69"/>
                  <a:gd name="T125" fmla="*/ 82 w 82"/>
                  <a:gd name="T126" fmla="*/ 69 h 6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2" h="69">
                    <a:moveTo>
                      <a:pt x="82" y="20"/>
                    </a:moveTo>
                    <a:lnTo>
                      <a:pt x="76" y="20"/>
                    </a:lnTo>
                    <a:lnTo>
                      <a:pt x="69" y="17"/>
                    </a:lnTo>
                    <a:lnTo>
                      <a:pt x="63" y="12"/>
                    </a:lnTo>
                    <a:lnTo>
                      <a:pt x="59" y="11"/>
                    </a:lnTo>
                    <a:lnTo>
                      <a:pt x="57" y="14"/>
                    </a:lnTo>
                    <a:lnTo>
                      <a:pt x="59" y="18"/>
                    </a:lnTo>
                    <a:lnTo>
                      <a:pt x="61" y="26"/>
                    </a:lnTo>
                    <a:lnTo>
                      <a:pt x="62" y="32"/>
                    </a:lnTo>
                    <a:lnTo>
                      <a:pt x="59" y="42"/>
                    </a:lnTo>
                    <a:lnTo>
                      <a:pt x="51" y="50"/>
                    </a:lnTo>
                    <a:lnTo>
                      <a:pt x="41" y="51"/>
                    </a:lnTo>
                    <a:lnTo>
                      <a:pt x="33" y="51"/>
                    </a:lnTo>
                    <a:lnTo>
                      <a:pt x="26" y="50"/>
                    </a:lnTo>
                    <a:lnTo>
                      <a:pt x="20" y="53"/>
                    </a:lnTo>
                    <a:lnTo>
                      <a:pt x="12" y="59"/>
                    </a:lnTo>
                    <a:lnTo>
                      <a:pt x="5" y="69"/>
                    </a:lnTo>
                    <a:lnTo>
                      <a:pt x="4" y="69"/>
                    </a:lnTo>
                    <a:lnTo>
                      <a:pt x="1" y="69"/>
                    </a:lnTo>
                    <a:lnTo>
                      <a:pt x="0" y="66"/>
                    </a:lnTo>
                    <a:lnTo>
                      <a:pt x="4" y="60"/>
                    </a:lnTo>
                    <a:lnTo>
                      <a:pt x="10" y="53"/>
                    </a:lnTo>
                    <a:lnTo>
                      <a:pt x="14" y="48"/>
                    </a:lnTo>
                    <a:lnTo>
                      <a:pt x="18" y="45"/>
                    </a:lnTo>
                    <a:lnTo>
                      <a:pt x="23" y="44"/>
                    </a:lnTo>
                    <a:lnTo>
                      <a:pt x="30" y="45"/>
                    </a:lnTo>
                    <a:lnTo>
                      <a:pt x="39" y="47"/>
                    </a:lnTo>
                    <a:lnTo>
                      <a:pt x="48" y="45"/>
                    </a:lnTo>
                    <a:lnTo>
                      <a:pt x="52" y="38"/>
                    </a:lnTo>
                    <a:lnTo>
                      <a:pt x="52" y="29"/>
                    </a:lnTo>
                    <a:lnTo>
                      <a:pt x="49" y="20"/>
                    </a:lnTo>
                    <a:lnTo>
                      <a:pt x="48" y="12"/>
                    </a:lnTo>
                    <a:lnTo>
                      <a:pt x="49" y="6"/>
                    </a:lnTo>
                    <a:lnTo>
                      <a:pt x="53" y="2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4" y="2"/>
                    </a:lnTo>
                    <a:lnTo>
                      <a:pt x="68" y="6"/>
                    </a:lnTo>
                    <a:lnTo>
                      <a:pt x="73" y="11"/>
                    </a:lnTo>
                    <a:lnTo>
                      <a:pt x="77" y="15"/>
                    </a:lnTo>
                    <a:lnTo>
                      <a:pt x="82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13" name="Freeform 21"/>
              <p:cNvSpPr>
                <a:spLocks/>
              </p:cNvSpPr>
              <p:nvPr/>
            </p:nvSpPr>
            <p:spPr bwMode="auto">
              <a:xfrm>
                <a:off x="5383" y="2152"/>
                <a:ext cx="161" cy="65"/>
              </a:xfrm>
              <a:custGeom>
                <a:avLst/>
                <a:gdLst>
                  <a:gd name="T0" fmla="*/ 140 w 161"/>
                  <a:gd name="T1" fmla="*/ 57 h 129"/>
                  <a:gd name="T2" fmla="*/ 146 w 161"/>
                  <a:gd name="T3" fmla="*/ 42 h 129"/>
                  <a:gd name="T4" fmla="*/ 148 w 161"/>
                  <a:gd name="T5" fmla="*/ 22 h 129"/>
                  <a:gd name="T6" fmla="*/ 133 w 161"/>
                  <a:gd name="T7" fmla="*/ 12 h 129"/>
                  <a:gd name="T8" fmla="*/ 124 w 161"/>
                  <a:gd name="T9" fmla="*/ 7 h 129"/>
                  <a:gd name="T10" fmla="*/ 112 w 161"/>
                  <a:gd name="T11" fmla="*/ 7 h 129"/>
                  <a:gd name="T12" fmla="*/ 98 w 161"/>
                  <a:gd name="T13" fmla="*/ 7 h 129"/>
                  <a:gd name="T14" fmla="*/ 83 w 161"/>
                  <a:gd name="T15" fmla="*/ 12 h 129"/>
                  <a:gd name="T16" fmla="*/ 73 w 161"/>
                  <a:gd name="T17" fmla="*/ 21 h 129"/>
                  <a:gd name="T18" fmla="*/ 61 w 161"/>
                  <a:gd name="T19" fmla="*/ 28 h 129"/>
                  <a:gd name="T20" fmla="*/ 50 w 161"/>
                  <a:gd name="T21" fmla="*/ 28 h 129"/>
                  <a:gd name="T22" fmla="*/ 40 w 161"/>
                  <a:gd name="T23" fmla="*/ 33 h 129"/>
                  <a:gd name="T24" fmla="*/ 29 w 161"/>
                  <a:gd name="T25" fmla="*/ 40 h 129"/>
                  <a:gd name="T26" fmla="*/ 21 w 161"/>
                  <a:gd name="T27" fmla="*/ 48 h 129"/>
                  <a:gd name="T28" fmla="*/ 13 w 161"/>
                  <a:gd name="T29" fmla="*/ 57 h 129"/>
                  <a:gd name="T30" fmla="*/ 2 w 161"/>
                  <a:gd name="T31" fmla="*/ 67 h 129"/>
                  <a:gd name="T32" fmla="*/ 3 w 161"/>
                  <a:gd name="T33" fmla="*/ 52 h 129"/>
                  <a:gd name="T34" fmla="*/ 16 w 161"/>
                  <a:gd name="T35" fmla="*/ 25 h 129"/>
                  <a:gd name="T36" fmla="*/ 32 w 161"/>
                  <a:gd name="T37" fmla="*/ 9 h 129"/>
                  <a:gd name="T38" fmla="*/ 42 w 161"/>
                  <a:gd name="T39" fmla="*/ 1 h 129"/>
                  <a:gd name="T40" fmla="*/ 41 w 161"/>
                  <a:gd name="T41" fmla="*/ 1 h 129"/>
                  <a:gd name="T42" fmla="*/ 29 w 161"/>
                  <a:gd name="T43" fmla="*/ 15 h 129"/>
                  <a:gd name="T44" fmla="*/ 15 w 161"/>
                  <a:gd name="T45" fmla="*/ 37 h 129"/>
                  <a:gd name="T46" fmla="*/ 20 w 161"/>
                  <a:gd name="T47" fmla="*/ 40 h 129"/>
                  <a:gd name="T48" fmla="*/ 26 w 161"/>
                  <a:gd name="T49" fmla="*/ 36 h 129"/>
                  <a:gd name="T50" fmla="*/ 38 w 161"/>
                  <a:gd name="T51" fmla="*/ 30 h 129"/>
                  <a:gd name="T52" fmla="*/ 49 w 161"/>
                  <a:gd name="T53" fmla="*/ 27 h 129"/>
                  <a:gd name="T54" fmla="*/ 59 w 161"/>
                  <a:gd name="T55" fmla="*/ 24 h 129"/>
                  <a:gd name="T56" fmla="*/ 67 w 161"/>
                  <a:gd name="T57" fmla="*/ 21 h 129"/>
                  <a:gd name="T58" fmla="*/ 74 w 161"/>
                  <a:gd name="T59" fmla="*/ 12 h 129"/>
                  <a:gd name="T60" fmla="*/ 78 w 161"/>
                  <a:gd name="T61" fmla="*/ 9 h 129"/>
                  <a:gd name="T62" fmla="*/ 88 w 161"/>
                  <a:gd name="T63" fmla="*/ 4 h 129"/>
                  <a:gd name="T64" fmla="*/ 101 w 161"/>
                  <a:gd name="T65" fmla="*/ 1 h 129"/>
                  <a:gd name="T66" fmla="*/ 115 w 161"/>
                  <a:gd name="T67" fmla="*/ 0 h 129"/>
                  <a:gd name="T68" fmla="*/ 137 w 161"/>
                  <a:gd name="T69" fmla="*/ 1 h 129"/>
                  <a:gd name="T70" fmla="*/ 154 w 161"/>
                  <a:gd name="T71" fmla="*/ 16 h 129"/>
                  <a:gd name="T72" fmla="*/ 157 w 161"/>
                  <a:gd name="T73" fmla="*/ 37 h 129"/>
                  <a:gd name="T74" fmla="*/ 154 w 161"/>
                  <a:gd name="T75" fmla="*/ 57 h 129"/>
                  <a:gd name="T76" fmla="*/ 148 w 161"/>
                  <a:gd name="T77" fmla="*/ 73 h 129"/>
                  <a:gd name="T78" fmla="*/ 154 w 161"/>
                  <a:gd name="T79" fmla="*/ 91 h 129"/>
                  <a:gd name="T80" fmla="*/ 160 w 161"/>
                  <a:gd name="T81" fmla="*/ 103 h 129"/>
                  <a:gd name="T82" fmla="*/ 161 w 161"/>
                  <a:gd name="T83" fmla="*/ 120 h 129"/>
                  <a:gd name="T84" fmla="*/ 159 w 161"/>
                  <a:gd name="T85" fmla="*/ 129 h 129"/>
                  <a:gd name="T86" fmla="*/ 157 w 161"/>
                  <a:gd name="T87" fmla="*/ 123 h 129"/>
                  <a:gd name="T88" fmla="*/ 156 w 161"/>
                  <a:gd name="T89" fmla="*/ 99 h 129"/>
                  <a:gd name="T90" fmla="*/ 142 w 161"/>
                  <a:gd name="T91" fmla="*/ 82 h 1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1"/>
                  <a:gd name="T139" fmla="*/ 0 h 129"/>
                  <a:gd name="T140" fmla="*/ 161 w 161"/>
                  <a:gd name="T141" fmla="*/ 129 h 12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1" h="129">
                    <a:moveTo>
                      <a:pt x="139" y="66"/>
                    </a:moveTo>
                    <a:lnTo>
                      <a:pt x="140" y="57"/>
                    </a:lnTo>
                    <a:lnTo>
                      <a:pt x="143" y="49"/>
                    </a:lnTo>
                    <a:lnTo>
                      <a:pt x="146" y="42"/>
                    </a:lnTo>
                    <a:lnTo>
                      <a:pt x="150" y="33"/>
                    </a:lnTo>
                    <a:lnTo>
                      <a:pt x="148" y="22"/>
                    </a:lnTo>
                    <a:lnTo>
                      <a:pt x="142" y="16"/>
                    </a:lnTo>
                    <a:lnTo>
                      <a:pt x="133" y="12"/>
                    </a:lnTo>
                    <a:lnTo>
                      <a:pt x="127" y="9"/>
                    </a:lnTo>
                    <a:lnTo>
                      <a:pt x="124" y="7"/>
                    </a:lnTo>
                    <a:lnTo>
                      <a:pt x="118" y="7"/>
                    </a:lnTo>
                    <a:lnTo>
                      <a:pt x="112" y="7"/>
                    </a:lnTo>
                    <a:lnTo>
                      <a:pt x="105" y="7"/>
                    </a:lnTo>
                    <a:lnTo>
                      <a:pt x="98" y="7"/>
                    </a:lnTo>
                    <a:lnTo>
                      <a:pt x="90" y="9"/>
                    </a:lnTo>
                    <a:lnTo>
                      <a:pt x="83" y="12"/>
                    </a:lnTo>
                    <a:lnTo>
                      <a:pt x="79" y="15"/>
                    </a:lnTo>
                    <a:lnTo>
                      <a:pt x="73" y="21"/>
                    </a:lnTo>
                    <a:lnTo>
                      <a:pt x="67" y="25"/>
                    </a:lnTo>
                    <a:lnTo>
                      <a:pt x="61" y="28"/>
                    </a:lnTo>
                    <a:lnTo>
                      <a:pt x="54" y="28"/>
                    </a:lnTo>
                    <a:lnTo>
                      <a:pt x="50" y="28"/>
                    </a:lnTo>
                    <a:lnTo>
                      <a:pt x="46" y="30"/>
                    </a:lnTo>
                    <a:lnTo>
                      <a:pt x="40" y="33"/>
                    </a:lnTo>
                    <a:lnTo>
                      <a:pt x="35" y="36"/>
                    </a:lnTo>
                    <a:lnTo>
                      <a:pt x="29" y="40"/>
                    </a:lnTo>
                    <a:lnTo>
                      <a:pt x="25" y="43"/>
                    </a:lnTo>
                    <a:lnTo>
                      <a:pt x="21" y="48"/>
                    </a:lnTo>
                    <a:lnTo>
                      <a:pt x="19" y="51"/>
                    </a:lnTo>
                    <a:lnTo>
                      <a:pt x="13" y="57"/>
                    </a:lnTo>
                    <a:lnTo>
                      <a:pt x="8" y="63"/>
                    </a:lnTo>
                    <a:lnTo>
                      <a:pt x="2" y="67"/>
                    </a:lnTo>
                    <a:lnTo>
                      <a:pt x="0" y="69"/>
                    </a:lnTo>
                    <a:lnTo>
                      <a:pt x="3" y="52"/>
                    </a:lnTo>
                    <a:lnTo>
                      <a:pt x="10" y="37"/>
                    </a:lnTo>
                    <a:lnTo>
                      <a:pt x="16" y="25"/>
                    </a:lnTo>
                    <a:lnTo>
                      <a:pt x="24" y="16"/>
                    </a:lnTo>
                    <a:lnTo>
                      <a:pt x="32" y="9"/>
                    </a:lnTo>
                    <a:lnTo>
                      <a:pt x="38" y="4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37" y="6"/>
                    </a:lnTo>
                    <a:lnTo>
                      <a:pt x="29" y="15"/>
                    </a:lnTo>
                    <a:lnTo>
                      <a:pt x="21" y="27"/>
                    </a:lnTo>
                    <a:lnTo>
                      <a:pt x="15" y="37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6" y="36"/>
                    </a:lnTo>
                    <a:lnTo>
                      <a:pt x="32" y="33"/>
                    </a:lnTo>
                    <a:lnTo>
                      <a:pt x="38" y="30"/>
                    </a:lnTo>
                    <a:lnTo>
                      <a:pt x="43" y="28"/>
                    </a:lnTo>
                    <a:lnTo>
                      <a:pt x="49" y="27"/>
                    </a:lnTo>
                    <a:lnTo>
                      <a:pt x="54" y="25"/>
                    </a:lnTo>
                    <a:lnTo>
                      <a:pt x="59" y="24"/>
                    </a:lnTo>
                    <a:lnTo>
                      <a:pt x="62" y="24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4" y="12"/>
                    </a:lnTo>
                    <a:lnTo>
                      <a:pt x="75" y="10"/>
                    </a:lnTo>
                    <a:lnTo>
                      <a:pt x="78" y="9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3"/>
                    </a:lnTo>
                    <a:lnTo>
                      <a:pt x="101" y="1"/>
                    </a:lnTo>
                    <a:lnTo>
                      <a:pt x="107" y="1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37" y="1"/>
                    </a:lnTo>
                    <a:lnTo>
                      <a:pt x="147" y="7"/>
                    </a:lnTo>
                    <a:lnTo>
                      <a:pt x="154" y="16"/>
                    </a:lnTo>
                    <a:lnTo>
                      <a:pt x="157" y="27"/>
                    </a:lnTo>
                    <a:lnTo>
                      <a:pt x="157" y="37"/>
                    </a:lnTo>
                    <a:lnTo>
                      <a:pt x="156" y="48"/>
                    </a:lnTo>
                    <a:lnTo>
                      <a:pt x="154" y="57"/>
                    </a:lnTo>
                    <a:lnTo>
                      <a:pt x="151" y="63"/>
                    </a:lnTo>
                    <a:lnTo>
                      <a:pt x="148" y="73"/>
                    </a:lnTo>
                    <a:lnTo>
                      <a:pt x="151" y="82"/>
                    </a:lnTo>
                    <a:lnTo>
                      <a:pt x="154" y="91"/>
                    </a:lnTo>
                    <a:lnTo>
                      <a:pt x="158" y="97"/>
                    </a:lnTo>
                    <a:lnTo>
                      <a:pt x="160" y="103"/>
                    </a:lnTo>
                    <a:lnTo>
                      <a:pt x="161" y="111"/>
                    </a:lnTo>
                    <a:lnTo>
                      <a:pt x="161" y="120"/>
                    </a:lnTo>
                    <a:lnTo>
                      <a:pt x="160" y="129"/>
                    </a:lnTo>
                    <a:lnTo>
                      <a:pt x="159" y="129"/>
                    </a:lnTo>
                    <a:lnTo>
                      <a:pt x="158" y="129"/>
                    </a:lnTo>
                    <a:lnTo>
                      <a:pt x="157" y="123"/>
                    </a:lnTo>
                    <a:lnTo>
                      <a:pt x="158" y="111"/>
                    </a:lnTo>
                    <a:lnTo>
                      <a:pt x="156" y="99"/>
                    </a:lnTo>
                    <a:lnTo>
                      <a:pt x="148" y="91"/>
                    </a:lnTo>
                    <a:lnTo>
                      <a:pt x="142" y="82"/>
                    </a:lnTo>
                    <a:lnTo>
                      <a:pt x="139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14" name="Freeform 22"/>
              <p:cNvSpPr>
                <a:spLocks/>
              </p:cNvSpPr>
              <p:nvPr/>
            </p:nvSpPr>
            <p:spPr bwMode="auto">
              <a:xfrm>
                <a:off x="5144" y="2204"/>
                <a:ext cx="186" cy="78"/>
              </a:xfrm>
              <a:custGeom>
                <a:avLst/>
                <a:gdLst>
                  <a:gd name="T0" fmla="*/ 102 w 186"/>
                  <a:gd name="T1" fmla="*/ 156 h 156"/>
                  <a:gd name="T2" fmla="*/ 90 w 186"/>
                  <a:gd name="T3" fmla="*/ 147 h 156"/>
                  <a:gd name="T4" fmla="*/ 87 w 186"/>
                  <a:gd name="T5" fmla="*/ 126 h 156"/>
                  <a:gd name="T6" fmla="*/ 79 w 186"/>
                  <a:gd name="T7" fmla="*/ 120 h 156"/>
                  <a:gd name="T8" fmla="*/ 66 w 186"/>
                  <a:gd name="T9" fmla="*/ 119 h 156"/>
                  <a:gd name="T10" fmla="*/ 51 w 186"/>
                  <a:gd name="T11" fmla="*/ 122 h 156"/>
                  <a:gd name="T12" fmla="*/ 36 w 186"/>
                  <a:gd name="T13" fmla="*/ 123 h 156"/>
                  <a:gd name="T14" fmla="*/ 24 w 186"/>
                  <a:gd name="T15" fmla="*/ 119 h 156"/>
                  <a:gd name="T16" fmla="*/ 15 w 186"/>
                  <a:gd name="T17" fmla="*/ 110 h 156"/>
                  <a:gd name="T18" fmla="*/ 12 w 186"/>
                  <a:gd name="T19" fmla="*/ 99 h 156"/>
                  <a:gd name="T20" fmla="*/ 13 w 186"/>
                  <a:gd name="T21" fmla="*/ 87 h 156"/>
                  <a:gd name="T22" fmla="*/ 11 w 186"/>
                  <a:gd name="T23" fmla="*/ 77 h 156"/>
                  <a:gd name="T24" fmla="*/ 4 w 186"/>
                  <a:gd name="T25" fmla="*/ 69 h 156"/>
                  <a:gd name="T26" fmla="*/ 0 w 186"/>
                  <a:gd name="T27" fmla="*/ 60 h 156"/>
                  <a:gd name="T28" fmla="*/ 1 w 186"/>
                  <a:gd name="T29" fmla="*/ 50 h 156"/>
                  <a:gd name="T30" fmla="*/ 7 w 186"/>
                  <a:gd name="T31" fmla="*/ 41 h 156"/>
                  <a:gd name="T32" fmla="*/ 12 w 186"/>
                  <a:gd name="T33" fmla="*/ 33 h 156"/>
                  <a:gd name="T34" fmla="*/ 19 w 186"/>
                  <a:gd name="T35" fmla="*/ 24 h 156"/>
                  <a:gd name="T36" fmla="*/ 29 w 186"/>
                  <a:gd name="T37" fmla="*/ 15 h 156"/>
                  <a:gd name="T38" fmla="*/ 41 w 186"/>
                  <a:gd name="T39" fmla="*/ 11 h 156"/>
                  <a:gd name="T40" fmla="*/ 53 w 186"/>
                  <a:gd name="T41" fmla="*/ 9 h 156"/>
                  <a:gd name="T42" fmla="*/ 71 w 186"/>
                  <a:gd name="T43" fmla="*/ 11 h 156"/>
                  <a:gd name="T44" fmla="*/ 91 w 186"/>
                  <a:gd name="T45" fmla="*/ 14 h 156"/>
                  <a:gd name="T46" fmla="*/ 106 w 186"/>
                  <a:gd name="T47" fmla="*/ 14 h 156"/>
                  <a:gd name="T48" fmla="*/ 116 w 186"/>
                  <a:gd name="T49" fmla="*/ 12 h 156"/>
                  <a:gd name="T50" fmla="*/ 127 w 186"/>
                  <a:gd name="T51" fmla="*/ 9 h 156"/>
                  <a:gd name="T52" fmla="*/ 141 w 186"/>
                  <a:gd name="T53" fmla="*/ 8 h 156"/>
                  <a:gd name="T54" fmla="*/ 151 w 186"/>
                  <a:gd name="T55" fmla="*/ 8 h 156"/>
                  <a:gd name="T56" fmla="*/ 163 w 186"/>
                  <a:gd name="T57" fmla="*/ 9 h 156"/>
                  <a:gd name="T58" fmla="*/ 180 w 186"/>
                  <a:gd name="T59" fmla="*/ 6 h 156"/>
                  <a:gd name="T60" fmla="*/ 186 w 186"/>
                  <a:gd name="T61" fmla="*/ 0 h 156"/>
                  <a:gd name="T62" fmla="*/ 184 w 186"/>
                  <a:gd name="T63" fmla="*/ 11 h 156"/>
                  <a:gd name="T64" fmla="*/ 173 w 186"/>
                  <a:gd name="T65" fmla="*/ 15 h 156"/>
                  <a:gd name="T66" fmla="*/ 164 w 186"/>
                  <a:gd name="T67" fmla="*/ 15 h 156"/>
                  <a:gd name="T68" fmla="*/ 156 w 186"/>
                  <a:gd name="T69" fmla="*/ 15 h 156"/>
                  <a:gd name="T70" fmla="*/ 147 w 186"/>
                  <a:gd name="T71" fmla="*/ 15 h 156"/>
                  <a:gd name="T72" fmla="*/ 140 w 186"/>
                  <a:gd name="T73" fmla="*/ 18 h 156"/>
                  <a:gd name="T74" fmla="*/ 130 w 186"/>
                  <a:gd name="T75" fmla="*/ 20 h 156"/>
                  <a:gd name="T76" fmla="*/ 118 w 186"/>
                  <a:gd name="T77" fmla="*/ 21 h 156"/>
                  <a:gd name="T78" fmla="*/ 107 w 186"/>
                  <a:gd name="T79" fmla="*/ 23 h 156"/>
                  <a:gd name="T80" fmla="*/ 98 w 186"/>
                  <a:gd name="T81" fmla="*/ 23 h 156"/>
                  <a:gd name="T82" fmla="*/ 84 w 186"/>
                  <a:gd name="T83" fmla="*/ 20 h 156"/>
                  <a:gd name="T84" fmla="*/ 68 w 186"/>
                  <a:gd name="T85" fmla="*/ 18 h 156"/>
                  <a:gd name="T86" fmla="*/ 54 w 186"/>
                  <a:gd name="T87" fmla="*/ 17 h 156"/>
                  <a:gd name="T88" fmla="*/ 42 w 186"/>
                  <a:gd name="T89" fmla="*/ 20 h 156"/>
                  <a:gd name="T90" fmla="*/ 27 w 186"/>
                  <a:gd name="T91" fmla="*/ 32 h 156"/>
                  <a:gd name="T92" fmla="*/ 15 w 186"/>
                  <a:gd name="T93" fmla="*/ 41 h 156"/>
                  <a:gd name="T94" fmla="*/ 9 w 186"/>
                  <a:gd name="T95" fmla="*/ 56 h 156"/>
                  <a:gd name="T96" fmla="*/ 23 w 186"/>
                  <a:gd name="T97" fmla="*/ 74 h 156"/>
                  <a:gd name="T98" fmla="*/ 24 w 186"/>
                  <a:gd name="T99" fmla="*/ 90 h 156"/>
                  <a:gd name="T100" fmla="*/ 23 w 186"/>
                  <a:gd name="T101" fmla="*/ 102 h 156"/>
                  <a:gd name="T102" fmla="*/ 32 w 186"/>
                  <a:gd name="T103" fmla="*/ 111 h 156"/>
                  <a:gd name="T104" fmla="*/ 46 w 186"/>
                  <a:gd name="T105" fmla="*/ 110 h 156"/>
                  <a:gd name="T106" fmla="*/ 58 w 186"/>
                  <a:gd name="T107" fmla="*/ 108 h 156"/>
                  <a:gd name="T108" fmla="*/ 71 w 186"/>
                  <a:gd name="T109" fmla="*/ 107 h 156"/>
                  <a:gd name="T110" fmla="*/ 82 w 186"/>
                  <a:gd name="T111" fmla="*/ 110 h 156"/>
                  <a:gd name="T112" fmla="*/ 90 w 186"/>
                  <a:gd name="T113" fmla="*/ 119 h 156"/>
                  <a:gd name="T114" fmla="*/ 93 w 186"/>
                  <a:gd name="T115" fmla="*/ 128 h 156"/>
                  <a:gd name="T116" fmla="*/ 93 w 186"/>
                  <a:gd name="T117" fmla="*/ 140 h 156"/>
                  <a:gd name="T118" fmla="*/ 97 w 186"/>
                  <a:gd name="T119" fmla="*/ 149 h 156"/>
                  <a:gd name="T120" fmla="*/ 105 w 186"/>
                  <a:gd name="T121" fmla="*/ 152 h 156"/>
                  <a:gd name="T122" fmla="*/ 105 w 186"/>
                  <a:gd name="T123" fmla="*/ 155 h 1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6"/>
                  <a:gd name="T187" fmla="*/ 0 h 156"/>
                  <a:gd name="T188" fmla="*/ 186 w 186"/>
                  <a:gd name="T189" fmla="*/ 156 h 1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6" h="156">
                    <a:moveTo>
                      <a:pt x="104" y="156"/>
                    </a:moveTo>
                    <a:lnTo>
                      <a:pt x="102" y="156"/>
                    </a:lnTo>
                    <a:lnTo>
                      <a:pt x="95" y="153"/>
                    </a:lnTo>
                    <a:lnTo>
                      <a:pt x="90" y="147"/>
                    </a:lnTo>
                    <a:lnTo>
                      <a:pt x="88" y="134"/>
                    </a:lnTo>
                    <a:lnTo>
                      <a:pt x="87" y="126"/>
                    </a:lnTo>
                    <a:lnTo>
                      <a:pt x="84" y="122"/>
                    </a:lnTo>
                    <a:lnTo>
                      <a:pt x="79" y="120"/>
                    </a:lnTo>
                    <a:lnTo>
                      <a:pt x="74" y="119"/>
                    </a:lnTo>
                    <a:lnTo>
                      <a:pt x="66" y="119"/>
                    </a:lnTo>
                    <a:lnTo>
                      <a:pt x="58" y="120"/>
                    </a:lnTo>
                    <a:lnTo>
                      <a:pt x="51" y="122"/>
                    </a:lnTo>
                    <a:lnTo>
                      <a:pt x="43" y="123"/>
                    </a:lnTo>
                    <a:lnTo>
                      <a:pt x="36" y="123"/>
                    </a:lnTo>
                    <a:lnTo>
                      <a:pt x="29" y="122"/>
                    </a:lnTo>
                    <a:lnTo>
                      <a:pt x="24" y="119"/>
                    </a:lnTo>
                    <a:lnTo>
                      <a:pt x="18" y="114"/>
                    </a:lnTo>
                    <a:lnTo>
                      <a:pt x="15" y="110"/>
                    </a:lnTo>
                    <a:lnTo>
                      <a:pt x="13" y="104"/>
                    </a:lnTo>
                    <a:lnTo>
                      <a:pt x="12" y="99"/>
                    </a:lnTo>
                    <a:lnTo>
                      <a:pt x="12" y="95"/>
                    </a:lnTo>
                    <a:lnTo>
                      <a:pt x="13" y="87"/>
                    </a:lnTo>
                    <a:lnTo>
                      <a:pt x="12" y="81"/>
                    </a:lnTo>
                    <a:lnTo>
                      <a:pt x="11" y="77"/>
                    </a:lnTo>
                    <a:lnTo>
                      <a:pt x="7" y="74"/>
                    </a:lnTo>
                    <a:lnTo>
                      <a:pt x="4" y="69"/>
                    </a:lnTo>
                    <a:lnTo>
                      <a:pt x="2" y="65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1" y="50"/>
                    </a:lnTo>
                    <a:lnTo>
                      <a:pt x="4" y="45"/>
                    </a:lnTo>
                    <a:lnTo>
                      <a:pt x="7" y="41"/>
                    </a:lnTo>
                    <a:lnTo>
                      <a:pt x="10" y="36"/>
                    </a:lnTo>
                    <a:lnTo>
                      <a:pt x="12" y="33"/>
                    </a:lnTo>
                    <a:lnTo>
                      <a:pt x="15" y="29"/>
                    </a:lnTo>
                    <a:lnTo>
                      <a:pt x="19" y="24"/>
                    </a:lnTo>
                    <a:lnTo>
                      <a:pt x="24" y="20"/>
                    </a:lnTo>
                    <a:lnTo>
                      <a:pt x="29" y="15"/>
                    </a:lnTo>
                    <a:lnTo>
                      <a:pt x="36" y="12"/>
                    </a:lnTo>
                    <a:lnTo>
                      <a:pt x="41" y="11"/>
                    </a:lnTo>
                    <a:lnTo>
                      <a:pt x="46" y="9"/>
                    </a:lnTo>
                    <a:lnTo>
                      <a:pt x="53" y="9"/>
                    </a:lnTo>
                    <a:lnTo>
                      <a:pt x="62" y="9"/>
                    </a:lnTo>
                    <a:lnTo>
                      <a:pt x="71" y="11"/>
                    </a:lnTo>
                    <a:lnTo>
                      <a:pt x="81" y="12"/>
                    </a:lnTo>
                    <a:lnTo>
                      <a:pt x="91" y="14"/>
                    </a:lnTo>
                    <a:lnTo>
                      <a:pt x="100" y="14"/>
                    </a:lnTo>
                    <a:lnTo>
                      <a:pt x="106" y="14"/>
                    </a:lnTo>
                    <a:lnTo>
                      <a:pt x="111" y="14"/>
                    </a:lnTo>
                    <a:lnTo>
                      <a:pt x="116" y="12"/>
                    </a:lnTo>
                    <a:lnTo>
                      <a:pt x="121" y="11"/>
                    </a:lnTo>
                    <a:lnTo>
                      <a:pt x="127" y="9"/>
                    </a:lnTo>
                    <a:lnTo>
                      <a:pt x="134" y="8"/>
                    </a:lnTo>
                    <a:lnTo>
                      <a:pt x="141" y="8"/>
                    </a:lnTo>
                    <a:lnTo>
                      <a:pt x="146" y="8"/>
                    </a:lnTo>
                    <a:lnTo>
                      <a:pt x="151" y="8"/>
                    </a:lnTo>
                    <a:lnTo>
                      <a:pt x="156" y="8"/>
                    </a:lnTo>
                    <a:lnTo>
                      <a:pt x="163" y="9"/>
                    </a:lnTo>
                    <a:lnTo>
                      <a:pt x="172" y="9"/>
                    </a:lnTo>
                    <a:lnTo>
                      <a:pt x="180" y="6"/>
                    </a:lnTo>
                    <a:lnTo>
                      <a:pt x="184" y="2"/>
                    </a:lnTo>
                    <a:lnTo>
                      <a:pt x="186" y="0"/>
                    </a:lnTo>
                    <a:lnTo>
                      <a:pt x="186" y="3"/>
                    </a:lnTo>
                    <a:lnTo>
                      <a:pt x="184" y="11"/>
                    </a:lnTo>
                    <a:lnTo>
                      <a:pt x="177" y="15"/>
                    </a:lnTo>
                    <a:lnTo>
                      <a:pt x="173" y="15"/>
                    </a:lnTo>
                    <a:lnTo>
                      <a:pt x="169" y="15"/>
                    </a:lnTo>
                    <a:lnTo>
                      <a:pt x="164" y="15"/>
                    </a:lnTo>
                    <a:lnTo>
                      <a:pt x="160" y="15"/>
                    </a:lnTo>
                    <a:lnTo>
                      <a:pt x="156" y="15"/>
                    </a:lnTo>
                    <a:lnTo>
                      <a:pt x="151" y="15"/>
                    </a:lnTo>
                    <a:lnTo>
                      <a:pt x="147" y="15"/>
                    </a:lnTo>
                    <a:lnTo>
                      <a:pt x="144" y="17"/>
                    </a:lnTo>
                    <a:lnTo>
                      <a:pt x="140" y="18"/>
                    </a:lnTo>
                    <a:lnTo>
                      <a:pt x="135" y="18"/>
                    </a:lnTo>
                    <a:lnTo>
                      <a:pt x="130" y="20"/>
                    </a:lnTo>
                    <a:lnTo>
                      <a:pt x="123" y="21"/>
                    </a:lnTo>
                    <a:lnTo>
                      <a:pt x="118" y="21"/>
                    </a:lnTo>
                    <a:lnTo>
                      <a:pt x="112" y="23"/>
                    </a:lnTo>
                    <a:lnTo>
                      <a:pt x="107" y="23"/>
                    </a:lnTo>
                    <a:lnTo>
                      <a:pt x="103" y="23"/>
                    </a:lnTo>
                    <a:lnTo>
                      <a:pt x="98" y="23"/>
                    </a:lnTo>
                    <a:lnTo>
                      <a:pt x="92" y="21"/>
                    </a:lnTo>
                    <a:lnTo>
                      <a:pt x="84" y="20"/>
                    </a:lnTo>
                    <a:lnTo>
                      <a:pt x="77" y="20"/>
                    </a:lnTo>
                    <a:lnTo>
                      <a:pt x="68" y="18"/>
                    </a:lnTo>
                    <a:lnTo>
                      <a:pt x="61" y="17"/>
                    </a:lnTo>
                    <a:lnTo>
                      <a:pt x="54" y="17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5" y="24"/>
                    </a:lnTo>
                    <a:lnTo>
                      <a:pt x="27" y="32"/>
                    </a:lnTo>
                    <a:lnTo>
                      <a:pt x="20" y="36"/>
                    </a:lnTo>
                    <a:lnTo>
                      <a:pt x="15" y="41"/>
                    </a:lnTo>
                    <a:lnTo>
                      <a:pt x="10" y="47"/>
                    </a:lnTo>
                    <a:lnTo>
                      <a:pt x="9" y="56"/>
                    </a:lnTo>
                    <a:lnTo>
                      <a:pt x="15" y="65"/>
                    </a:lnTo>
                    <a:lnTo>
                      <a:pt x="23" y="74"/>
                    </a:lnTo>
                    <a:lnTo>
                      <a:pt x="25" y="83"/>
                    </a:lnTo>
                    <a:lnTo>
                      <a:pt x="24" y="90"/>
                    </a:lnTo>
                    <a:lnTo>
                      <a:pt x="23" y="96"/>
                    </a:lnTo>
                    <a:lnTo>
                      <a:pt x="23" y="102"/>
                    </a:lnTo>
                    <a:lnTo>
                      <a:pt x="27" y="108"/>
                    </a:lnTo>
                    <a:lnTo>
                      <a:pt x="32" y="111"/>
                    </a:lnTo>
                    <a:lnTo>
                      <a:pt x="41" y="111"/>
                    </a:lnTo>
                    <a:lnTo>
                      <a:pt x="46" y="110"/>
                    </a:lnTo>
                    <a:lnTo>
                      <a:pt x="52" y="108"/>
                    </a:lnTo>
                    <a:lnTo>
                      <a:pt x="58" y="108"/>
                    </a:lnTo>
                    <a:lnTo>
                      <a:pt x="65" y="107"/>
                    </a:lnTo>
                    <a:lnTo>
                      <a:pt x="71" y="107"/>
                    </a:lnTo>
                    <a:lnTo>
                      <a:pt x="78" y="108"/>
                    </a:lnTo>
                    <a:lnTo>
                      <a:pt x="82" y="110"/>
                    </a:lnTo>
                    <a:lnTo>
                      <a:pt x="87" y="113"/>
                    </a:lnTo>
                    <a:lnTo>
                      <a:pt x="90" y="119"/>
                    </a:lnTo>
                    <a:lnTo>
                      <a:pt x="92" y="123"/>
                    </a:lnTo>
                    <a:lnTo>
                      <a:pt x="93" y="128"/>
                    </a:lnTo>
                    <a:lnTo>
                      <a:pt x="93" y="134"/>
                    </a:lnTo>
                    <a:lnTo>
                      <a:pt x="93" y="140"/>
                    </a:lnTo>
                    <a:lnTo>
                      <a:pt x="95" y="144"/>
                    </a:lnTo>
                    <a:lnTo>
                      <a:pt x="97" y="149"/>
                    </a:lnTo>
                    <a:lnTo>
                      <a:pt x="102" y="150"/>
                    </a:lnTo>
                    <a:lnTo>
                      <a:pt x="105" y="152"/>
                    </a:lnTo>
                    <a:lnTo>
                      <a:pt x="106" y="153"/>
                    </a:lnTo>
                    <a:lnTo>
                      <a:pt x="105" y="155"/>
                    </a:lnTo>
                    <a:lnTo>
                      <a:pt x="104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15" name="Freeform 23"/>
              <p:cNvSpPr>
                <a:spLocks/>
              </p:cNvSpPr>
              <p:nvPr/>
            </p:nvSpPr>
            <p:spPr bwMode="auto">
              <a:xfrm>
                <a:off x="5045" y="2146"/>
                <a:ext cx="104" cy="79"/>
              </a:xfrm>
              <a:custGeom>
                <a:avLst/>
                <a:gdLst>
                  <a:gd name="T0" fmla="*/ 30 w 104"/>
                  <a:gd name="T1" fmla="*/ 8 h 159"/>
                  <a:gd name="T2" fmla="*/ 33 w 104"/>
                  <a:gd name="T3" fmla="*/ 20 h 159"/>
                  <a:gd name="T4" fmla="*/ 27 w 104"/>
                  <a:gd name="T5" fmla="*/ 33 h 159"/>
                  <a:gd name="T6" fmla="*/ 18 w 104"/>
                  <a:gd name="T7" fmla="*/ 47 h 159"/>
                  <a:gd name="T8" fmla="*/ 13 w 104"/>
                  <a:gd name="T9" fmla="*/ 56 h 159"/>
                  <a:gd name="T10" fmla="*/ 17 w 104"/>
                  <a:gd name="T11" fmla="*/ 63 h 159"/>
                  <a:gd name="T12" fmla="*/ 25 w 104"/>
                  <a:gd name="T13" fmla="*/ 68 h 159"/>
                  <a:gd name="T14" fmla="*/ 33 w 104"/>
                  <a:gd name="T15" fmla="*/ 78 h 159"/>
                  <a:gd name="T16" fmla="*/ 30 w 104"/>
                  <a:gd name="T17" fmla="*/ 90 h 159"/>
                  <a:gd name="T18" fmla="*/ 24 w 104"/>
                  <a:gd name="T19" fmla="*/ 104 h 159"/>
                  <a:gd name="T20" fmla="*/ 27 w 104"/>
                  <a:gd name="T21" fmla="*/ 122 h 159"/>
                  <a:gd name="T22" fmla="*/ 43 w 104"/>
                  <a:gd name="T23" fmla="*/ 140 h 159"/>
                  <a:gd name="T24" fmla="*/ 58 w 104"/>
                  <a:gd name="T25" fmla="*/ 141 h 159"/>
                  <a:gd name="T26" fmla="*/ 69 w 104"/>
                  <a:gd name="T27" fmla="*/ 140 h 159"/>
                  <a:gd name="T28" fmla="*/ 81 w 104"/>
                  <a:gd name="T29" fmla="*/ 138 h 159"/>
                  <a:gd name="T30" fmla="*/ 89 w 104"/>
                  <a:gd name="T31" fmla="*/ 137 h 159"/>
                  <a:gd name="T32" fmla="*/ 98 w 104"/>
                  <a:gd name="T33" fmla="*/ 140 h 159"/>
                  <a:gd name="T34" fmla="*/ 104 w 104"/>
                  <a:gd name="T35" fmla="*/ 150 h 159"/>
                  <a:gd name="T36" fmla="*/ 101 w 104"/>
                  <a:gd name="T37" fmla="*/ 153 h 159"/>
                  <a:gd name="T38" fmla="*/ 92 w 104"/>
                  <a:gd name="T39" fmla="*/ 150 h 159"/>
                  <a:gd name="T40" fmla="*/ 78 w 104"/>
                  <a:gd name="T41" fmla="*/ 153 h 159"/>
                  <a:gd name="T42" fmla="*/ 63 w 104"/>
                  <a:gd name="T43" fmla="*/ 156 h 159"/>
                  <a:gd name="T44" fmla="*/ 45 w 104"/>
                  <a:gd name="T45" fmla="*/ 158 h 159"/>
                  <a:gd name="T46" fmla="*/ 27 w 104"/>
                  <a:gd name="T47" fmla="*/ 147 h 159"/>
                  <a:gd name="T48" fmla="*/ 18 w 104"/>
                  <a:gd name="T49" fmla="*/ 129 h 159"/>
                  <a:gd name="T50" fmla="*/ 14 w 104"/>
                  <a:gd name="T51" fmla="*/ 110 h 159"/>
                  <a:gd name="T52" fmla="*/ 17 w 104"/>
                  <a:gd name="T53" fmla="*/ 92 h 159"/>
                  <a:gd name="T54" fmla="*/ 9 w 104"/>
                  <a:gd name="T55" fmla="*/ 78 h 159"/>
                  <a:gd name="T56" fmla="*/ 0 w 104"/>
                  <a:gd name="T57" fmla="*/ 60 h 159"/>
                  <a:gd name="T58" fmla="*/ 8 w 104"/>
                  <a:gd name="T59" fmla="*/ 47 h 159"/>
                  <a:gd name="T60" fmla="*/ 17 w 104"/>
                  <a:gd name="T61" fmla="*/ 36 h 159"/>
                  <a:gd name="T62" fmla="*/ 23 w 104"/>
                  <a:gd name="T63" fmla="*/ 27 h 159"/>
                  <a:gd name="T64" fmla="*/ 19 w 104"/>
                  <a:gd name="T65" fmla="*/ 17 h 159"/>
                  <a:gd name="T66" fmla="*/ 11 w 104"/>
                  <a:gd name="T67" fmla="*/ 6 h 159"/>
                  <a:gd name="T68" fmla="*/ 25 w 104"/>
                  <a:gd name="T69" fmla="*/ 0 h 15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4"/>
                  <a:gd name="T106" fmla="*/ 0 h 159"/>
                  <a:gd name="T107" fmla="*/ 104 w 104"/>
                  <a:gd name="T108" fmla="*/ 159 h 15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4" h="159">
                    <a:moveTo>
                      <a:pt x="25" y="0"/>
                    </a:moveTo>
                    <a:lnTo>
                      <a:pt x="30" y="8"/>
                    </a:lnTo>
                    <a:lnTo>
                      <a:pt x="32" y="14"/>
                    </a:lnTo>
                    <a:lnTo>
                      <a:pt x="33" y="20"/>
                    </a:lnTo>
                    <a:lnTo>
                      <a:pt x="32" y="26"/>
                    </a:lnTo>
                    <a:lnTo>
                      <a:pt x="27" y="33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4" y="51"/>
                    </a:lnTo>
                    <a:lnTo>
                      <a:pt x="13" y="56"/>
                    </a:lnTo>
                    <a:lnTo>
                      <a:pt x="14" y="59"/>
                    </a:lnTo>
                    <a:lnTo>
                      <a:pt x="17" y="63"/>
                    </a:lnTo>
                    <a:lnTo>
                      <a:pt x="21" y="65"/>
                    </a:lnTo>
                    <a:lnTo>
                      <a:pt x="25" y="68"/>
                    </a:lnTo>
                    <a:lnTo>
                      <a:pt x="31" y="72"/>
                    </a:lnTo>
                    <a:lnTo>
                      <a:pt x="33" y="78"/>
                    </a:lnTo>
                    <a:lnTo>
                      <a:pt x="32" y="86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24" y="104"/>
                    </a:lnTo>
                    <a:lnTo>
                      <a:pt x="24" y="111"/>
                    </a:lnTo>
                    <a:lnTo>
                      <a:pt x="27" y="122"/>
                    </a:lnTo>
                    <a:lnTo>
                      <a:pt x="34" y="132"/>
                    </a:lnTo>
                    <a:lnTo>
                      <a:pt x="43" y="140"/>
                    </a:lnTo>
                    <a:lnTo>
                      <a:pt x="55" y="143"/>
                    </a:lnTo>
                    <a:lnTo>
                      <a:pt x="58" y="141"/>
                    </a:lnTo>
                    <a:lnTo>
                      <a:pt x="63" y="141"/>
                    </a:lnTo>
                    <a:lnTo>
                      <a:pt x="69" y="140"/>
                    </a:lnTo>
                    <a:lnTo>
                      <a:pt x="74" y="138"/>
                    </a:lnTo>
                    <a:lnTo>
                      <a:pt x="81" y="138"/>
                    </a:lnTo>
                    <a:lnTo>
                      <a:pt x="85" y="137"/>
                    </a:lnTo>
                    <a:lnTo>
                      <a:pt x="89" y="137"/>
                    </a:lnTo>
                    <a:lnTo>
                      <a:pt x="92" y="137"/>
                    </a:lnTo>
                    <a:lnTo>
                      <a:pt x="98" y="140"/>
                    </a:lnTo>
                    <a:lnTo>
                      <a:pt x="102" y="144"/>
                    </a:lnTo>
                    <a:lnTo>
                      <a:pt x="104" y="150"/>
                    </a:lnTo>
                    <a:lnTo>
                      <a:pt x="102" y="159"/>
                    </a:lnTo>
                    <a:lnTo>
                      <a:pt x="101" y="153"/>
                    </a:lnTo>
                    <a:lnTo>
                      <a:pt x="98" y="150"/>
                    </a:lnTo>
                    <a:lnTo>
                      <a:pt x="92" y="150"/>
                    </a:lnTo>
                    <a:lnTo>
                      <a:pt x="86" y="150"/>
                    </a:lnTo>
                    <a:lnTo>
                      <a:pt x="78" y="153"/>
                    </a:lnTo>
                    <a:lnTo>
                      <a:pt x="71" y="155"/>
                    </a:lnTo>
                    <a:lnTo>
                      <a:pt x="63" y="156"/>
                    </a:lnTo>
                    <a:lnTo>
                      <a:pt x="58" y="158"/>
                    </a:lnTo>
                    <a:lnTo>
                      <a:pt x="45" y="158"/>
                    </a:lnTo>
                    <a:lnTo>
                      <a:pt x="35" y="153"/>
                    </a:lnTo>
                    <a:lnTo>
                      <a:pt x="27" y="147"/>
                    </a:lnTo>
                    <a:lnTo>
                      <a:pt x="21" y="138"/>
                    </a:lnTo>
                    <a:lnTo>
                      <a:pt x="18" y="129"/>
                    </a:lnTo>
                    <a:lnTo>
                      <a:pt x="16" y="119"/>
                    </a:lnTo>
                    <a:lnTo>
                      <a:pt x="14" y="110"/>
                    </a:lnTo>
                    <a:lnTo>
                      <a:pt x="16" y="102"/>
                    </a:lnTo>
                    <a:lnTo>
                      <a:pt x="17" y="92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69"/>
                    </a:lnTo>
                    <a:lnTo>
                      <a:pt x="0" y="60"/>
                    </a:lnTo>
                    <a:lnTo>
                      <a:pt x="3" y="53"/>
                    </a:lnTo>
                    <a:lnTo>
                      <a:pt x="8" y="47"/>
                    </a:lnTo>
                    <a:lnTo>
                      <a:pt x="12" y="41"/>
                    </a:lnTo>
                    <a:lnTo>
                      <a:pt x="17" y="36"/>
                    </a:lnTo>
                    <a:lnTo>
                      <a:pt x="21" y="32"/>
                    </a:lnTo>
                    <a:lnTo>
                      <a:pt x="23" y="27"/>
                    </a:lnTo>
                    <a:lnTo>
                      <a:pt x="22" y="21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1" y="6"/>
                    </a:lnTo>
                    <a:lnTo>
                      <a:pt x="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16" name="Freeform 24"/>
              <p:cNvSpPr>
                <a:spLocks/>
              </p:cNvSpPr>
              <p:nvPr/>
            </p:nvSpPr>
            <p:spPr bwMode="auto">
              <a:xfrm>
                <a:off x="5048" y="2065"/>
                <a:ext cx="416" cy="87"/>
              </a:xfrm>
              <a:custGeom>
                <a:avLst/>
                <a:gdLst>
                  <a:gd name="T0" fmla="*/ 191 w 416"/>
                  <a:gd name="T1" fmla="*/ 174 h 174"/>
                  <a:gd name="T2" fmla="*/ 188 w 416"/>
                  <a:gd name="T3" fmla="*/ 163 h 174"/>
                  <a:gd name="T4" fmla="*/ 184 w 416"/>
                  <a:gd name="T5" fmla="*/ 142 h 174"/>
                  <a:gd name="T6" fmla="*/ 171 w 416"/>
                  <a:gd name="T7" fmla="*/ 115 h 174"/>
                  <a:gd name="T8" fmla="*/ 151 w 416"/>
                  <a:gd name="T9" fmla="*/ 91 h 174"/>
                  <a:gd name="T10" fmla="*/ 125 w 416"/>
                  <a:gd name="T11" fmla="*/ 67 h 174"/>
                  <a:gd name="T12" fmla="*/ 92 w 416"/>
                  <a:gd name="T13" fmla="*/ 78 h 174"/>
                  <a:gd name="T14" fmla="*/ 76 w 416"/>
                  <a:gd name="T15" fmla="*/ 114 h 174"/>
                  <a:gd name="T16" fmla="*/ 56 w 416"/>
                  <a:gd name="T17" fmla="*/ 118 h 174"/>
                  <a:gd name="T18" fmla="*/ 47 w 416"/>
                  <a:gd name="T19" fmla="*/ 108 h 174"/>
                  <a:gd name="T20" fmla="*/ 32 w 416"/>
                  <a:gd name="T21" fmla="*/ 130 h 174"/>
                  <a:gd name="T22" fmla="*/ 11 w 416"/>
                  <a:gd name="T23" fmla="*/ 145 h 174"/>
                  <a:gd name="T24" fmla="*/ 20 w 416"/>
                  <a:gd name="T25" fmla="*/ 157 h 174"/>
                  <a:gd name="T26" fmla="*/ 2 w 416"/>
                  <a:gd name="T27" fmla="*/ 153 h 174"/>
                  <a:gd name="T28" fmla="*/ 9 w 416"/>
                  <a:gd name="T29" fmla="*/ 118 h 174"/>
                  <a:gd name="T30" fmla="*/ 29 w 416"/>
                  <a:gd name="T31" fmla="*/ 120 h 174"/>
                  <a:gd name="T32" fmla="*/ 48 w 416"/>
                  <a:gd name="T33" fmla="*/ 93 h 174"/>
                  <a:gd name="T34" fmla="*/ 60 w 416"/>
                  <a:gd name="T35" fmla="*/ 108 h 174"/>
                  <a:gd name="T36" fmla="*/ 74 w 416"/>
                  <a:gd name="T37" fmla="*/ 93 h 174"/>
                  <a:gd name="T38" fmla="*/ 95 w 416"/>
                  <a:gd name="T39" fmla="*/ 63 h 174"/>
                  <a:gd name="T40" fmla="*/ 125 w 416"/>
                  <a:gd name="T41" fmla="*/ 55 h 174"/>
                  <a:gd name="T42" fmla="*/ 148 w 416"/>
                  <a:gd name="T43" fmla="*/ 78 h 174"/>
                  <a:gd name="T44" fmla="*/ 163 w 416"/>
                  <a:gd name="T45" fmla="*/ 91 h 174"/>
                  <a:gd name="T46" fmla="*/ 181 w 416"/>
                  <a:gd name="T47" fmla="*/ 124 h 174"/>
                  <a:gd name="T48" fmla="*/ 189 w 416"/>
                  <a:gd name="T49" fmla="*/ 85 h 174"/>
                  <a:gd name="T50" fmla="*/ 208 w 416"/>
                  <a:gd name="T51" fmla="*/ 39 h 174"/>
                  <a:gd name="T52" fmla="*/ 238 w 416"/>
                  <a:gd name="T53" fmla="*/ 22 h 174"/>
                  <a:gd name="T54" fmla="*/ 254 w 416"/>
                  <a:gd name="T55" fmla="*/ 27 h 174"/>
                  <a:gd name="T56" fmla="*/ 278 w 416"/>
                  <a:gd name="T57" fmla="*/ 9 h 174"/>
                  <a:gd name="T58" fmla="*/ 308 w 416"/>
                  <a:gd name="T59" fmla="*/ 1 h 174"/>
                  <a:gd name="T60" fmla="*/ 324 w 416"/>
                  <a:gd name="T61" fmla="*/ 15 h 174"/>
                  <a:gd name="T62" fmla="*/ 329 w 416"/>
                  <a:gd name="T63" fmla="*/ 37 h 174"/>
                  <a:gd name="T64" fmla="*/ 351 w 416"/>
                  <a:gd name="T65" fmla="*/ 42 h 174"/>
                  <a:gd name="T66" fmla="*/ 373 w 416"/>
                  <a:gd name="T67" fmla="*/ 28 h 174"/>
                  <a:gd name="T68" fmla="*/ 399 w 416"/>
                  <a:gd name="T69" fmla="*/ 34 h 174"/>
                  <a:gd name="T70" fmla="*/ 397 w 416"/>
                  <a:gd name="T71" fmla="*/ 64 h 174"/>
                  <a:gd name="T72" fmla="*/ 403 w 416"/>
                  <a:gd name="T73" fmla="*/ 87 h 174"/>
                  <a:gd name="T74" fmla="*/ 400 w 416"/>
                  <a:gd name="T75" fmla="*/ 121 h 174"/>
                  <a:gd name="T76" fmla="*/ 416 w 416"/>
                  <a:gd name="T77" fmla="*/ 153 h 174"/>
                  <a:gd name="T78" fmla="*/ 405 w 416"/>
                  <a:gd name="T79" fmla="*/ 160 h 174"/>
                  <a:gd name="T80" fmla="*/ 409 w 416"/>
                  <a:gd name="T81" fmla="*/ 148 h 174"/>
                  <a:gd name="T82" fmla="*/ 389 w 416"/>
                  <a:gd name="T83" fmla="*/ 112 h 174"/>
                  <a:gd name="T84" fmla="*/ 393 w 416"/>
                  <a:gd name="T85" fmla="*/ 94 h 174"/>
                  <a:gd name="T86" fmla="*/ 390 w 416"/>
                  <a:gd name="T87" fmla="*/ 76 h 174"/>
                  <a:gd name="T88" fmla="*/ 395 w 416"/>
                  <a:gd name="T89" fmla="*/ 51 h 174"/>
                  <a:gd name="T90" fmla="*/ 386 w 416"/>
                  <a:gd name="T91" fmla="*/ 30 h 174"/>
                  <a:gd name="T92" fmla="*/ 374 w 416"/>
                  <a:gd name="T93" fmla="*/ 48 h 174"/>
                  <a:gd name="T94" fmla="*/ 360 w 416"/>
                  <a:gd name="T95" fmla="*/ 43 h 174"/>
                  <a:gd name="T96" fmla="*/ 341 w 416"/>
                  <a:gd name="T97" fmla="*/ 57 h 174"/>
                  <a:gd name="T98" fmla="*/ 320 w 416"/>
                  <a:gd name="T99" fmla="*/ 30 h 174"/>
                  <a:gd name="T100" fmla="*/ 294 w 416"/>
                  <a:gd name="T101" fmla="*/ 13 h 174"/>
                  <a:gd name="T102" fmla="*/ 272 w 416"/>
                  <a:gd name="T103" fmla="*/ 30 h 174"/>
                  <a:gd name="T104" fmla="*/ 250 w 416"/>
                  <a:gd name="T105" fmla="*/ 39 h 174"/>
                  <a:gd name="T106" fmla="*/ 228 w 416"/>
                  <a:gd name="T107" fmla="*/ 39 h 174"/>
                  <a:gd name="T108" fmla="*/ 216 w 416"/>
                  <a:gd name="T109" fmla="*/ 46 h 174"/>
                  <a:gd name="T110" fmla="*/ 193 w 416"/>
                  <a:gd name="T111" fmla="*/ 126 h 174"/>
                  <a:gd name="T112" fmla="*/ 194 w 416"/>
                  <a:gd name="T113" fmla="*/ 160 h 1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16"/>
                  <a:gd name="T172" fmla="*/ 0 h 174"/>
                  <a:gd name="T173" fmla="*/ 416 w 416"/>
                  <a:gd name="T174" fmla="*/ 174 h 1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16" h="174">
                    <a:moveTo>
                      <a:pt x="194" y="160"/>
                    </a:moveTo>
                    <a:lnTo>
                      <a:pt x="194" y="168"/>
                    </a:lnTo>
                    <a:lnTo>
                      <a:pt x="193" y="172"/>
                    </a:lnTo>
                    <a:lnTo>
                      <a:pt x="191" y="174"/>
                    </a:lnTo>
                    <a:lnTo>
                      <a:pt x="190" y="171"/>
                    </a:lnTo>
                    <a:lnTo>
                      <a:pt x="189" y="168"/>
                    </a:lnTo>
                    <a:lnTo>
                      <a:pt x="189" y="166"/>
                    </a:lnTo>
                    <a:lnTo>
                      <a:pt x="188" y="163"/>
                    </a:lnTo>
                    <a:lnTo>
                      <a:pt x="188" y="160"/>
                    </a:lnTo>
                    <a:lnTo>
                      <a:pt x="187" y="154"/>
                    </a:lnTo>
                    <a:lnTo>
                      <a:pt x="185" y="148"/>
                    </a:lnTo>
                    <a:lnTo>
                      <a:pt x="184" y="142"/>
                    </a:lnTo>
                    <a:lnTo>
                      <a:pt x="181" y="136"/>
                    </a:lnTo>
                    <a:lnTo>
                      <a:pt x="179" y="130"/>
                    </a:lnTo>
                    <a:lnTo>
                      <a:pt x="175" y="123"/>
                    </a:lnTo>
                    <a:lnTo>
                      <a:pt x="171" y="115"/>
                    </a:lnTo>
                    <a:lnTo>
                      <a:pt x="166" y="106"/>
                    </a:lnTo>
                    <a:lnTo>
                      <a:pt x="161" y="100"/>
                    </a:lnTo>
                    <a:lnTo>
                      <a:pt x="155" y="94"/>
                    </a:lnTo>
                    <a:lnTo>
                      <a:pt x="151" y="91"/>
                    </a:lnTo>
                    <a:lnTo>
                      <a:pt x="147" y="91"/>
                    </a:lnTo>
                    <a:lnTo>
                      <a:pt x="144" y="87"/>
                    </a:lnTo>
                    <a:lnTo>
                      <a:pt x="135" y="76"/>
                    </a:lnTo>
                    <a:lnTo>
                      <a:pt x="125" y="67"/>
                    </a:lnTo>
                    <a:lnTo>
                      <a:pt x="115" y="67"/>
                    </a:lnTo>
                    <a:lnTo>
                      <a:pt x="107" y="72"/>
                    </a:lnTo>
                    <a:lnTo>
                      <a:pt x="98" y="75"/>
                    </a:lnTo>
                    <a:lnTo>
                      <a:pt x="92" y="78"/>
                    </a:lnTo>
                    <a:lnTo>
                      <a:pt x="87" y="81"/>
                    </a:lnTo>
                    <a:lnTo>
                      <a:pt x="81" y="93"/>
                    </a:lnTo>
                    <a:lnTo>
                      <a:pt x="79" y="103"/>
                    </a:lnTo>
                    <a:lnTo>
                      <a:pt x="76" y="114"/>
                    </a:lnTo>
                    <a:lnTo>
                      <a:pt x="72" y="118"/>
                    </a:lnTo>
                    <a:lnTo>
                      <a:pt x="66" y="120"/>
                    </a:lnTo>
                    <a:lnTo>
                      <a:pt x="60" y="120"/>
                    </a:lnTo>
                    <a:lnTo>
                      <a:pt x="56" y="118"/>
                    </a:lnTo>
                    <a:lnTo>
                      <a:pt x="55" y="112"/>
                    </a:lnTo>
                    <a:lnTo>
                      <a:pt x="54" y="105"/>
                    </a:lnTo>
                    <a:lnTo>
                      <a:pt x="50" y="105"/>
                    </a:lnTo>
                    <a:lnTo>
                      <a:pt x="47" y="108"/>
                    </a:lnTo>
                    <a:lnTo>
                      <a:pt x="45" y="112"/>
                    </a:lnTo>
                    <a:lnTo>
                      <a:pt x="44" y="118"/>
                    </a:lnTo>
                    <a:lnTo>
                      <a:pt x="40" y="126"/>
                    </a:lnTo>
                    <a:lnTo>
                      <a:pt x="32" y="130"/>
                    </a:lnTo>
                    <a:lnTo>
                      <a:pt x="19" y="132"/>
                    </a:lnTo>
                    <a:lnTo>
                      <a:pt x="13" y="133"/>
                    </a:lnTo>
                    <a:lnTo>
                      <a:pt x="10" y="139"/>
                    </a:lnTo>
                    <a:lnTo>
                      <a:pt x="11" y="145"/>
                    </a:lnTo>
                    <a:lnTo>
                      <a:pt x="15" y="151"/>
                    </a:lnTo>
                    <a:lnTo>
                      <a:pt x="16" y="153"/>
                    </a:lnTo>
                    <a:lnTo>
                      <a:pt x="18" y="154"/>
                    </a:lnTo>
                    <a:lnTo>
                      <a:pt x="20" y="157"/>
                    </a:lnTo>
                    <a:lnTo>
                      <a:pt x="22" y="160"/>
                    </a:lnTo>
                    <a:lnTo>
                      <a:pt x="5" y="160"/>
                    </a:lnTo>
                    <a:lnTo>
                      <a:pt x="3" y="157"/>
                    </a:lnTo>
                    <a:lnTo>
                      <a:pt x="2" y="153"/>
                    </a:lnTo>
                    <a:lnTo>
                      <a:pt x="1" y="147"/>
                    </a:lnTo>
                    <a:lnTo>
                      <a:pt x="0" y="141"/>
                    </a:lnTo>
                    <a:lnTo>
                      <a:pt x="3" y="127"/>
                    </a:lnTo>
                    <a:lnTo>
                      <a:pt x="9" y="118"/>
                    </a:lnTo>
                    <a:lnTo>
                      <a:pt x="17" y="114"/>
                    </a:lnTo>
                    <a:lnTo>
                      <a:pt x="21" y="115"/>
                    </a:lnTo>
                    <a:lnTo>
                      <a:pt x="24" y="118"/>
                    </a:lnTo>
                    <a:lnTo>
                      <a:pt x="29" y="120"/>
                    </a:lnTo>
                    <a:lnTo>
                      <a:pt x="32" y="117"/>
                    </a:lnTo>
                    <a:lnTo>
                      <a:pt x="35" y="109"/>
                    </a:lnTo>
                    <a:lnTo>
                      <a:pt x="41" y="100"/>
                    </a:lnTo>
                    <a:lnTo>
                      <a:pt x="48" y="93"/>
                    </a:lnTo>
                    <a:lnTo>
                      <a:pt x="55" y="91"/>
                    </a:lnTo>
                    <a:lnTo>
                      <a:pt x="58" y="97"/>
                    </a:lnTo>
                    <a:lnTo>
                      <a:pt x="59" y="105"/>
                    </a:lnTo>
                    <a:lnTo>
                      <a:pt x="60" y="108"/>
                    </a:lnTo>
                    <a:lnTo>
                      <a:pt x="63" y="108"/>
                    </a:lnTo>
                    <a:lnTo>
                      <a:pt x="69" y="106"/>
                    </a:lnTo>
                    <a:lnTo>
                      <a:pt x="72" y="102"/>
                    </a:lnTo>
                    <a:lnTo>
                      <a:pt x="74" y="93"/>
                    </a:lnTo>
                    <a:lnTo>
                      <a:pt x="76" y="81"/>
                    </a:lnTo>
                    <a:lnTo>
                      <a:pt x="86" y="69"/>
                    </a:lnTo>
                    <a:lnTo>
                      <a:pt x="89" y="66"/>
                    </a:lnTo>
                    <a:lnTo>
                      <a:pt x="95" y="63"/>
                    </a:lnTo>
                    <a:lnTo>
                      <a:pt x="101" y="58"/>
                    </a:lnTo>
                    <a:lnTo>
                      <a:pt x="112" y="54"/>
                    </a:lnTo>
                    <a:lnTo>
                      <a:pt x="119" y="54"/>
                    </a:lnTo>
                    <a:lnTo>
                      <a:pt x="125" y="55"/>
                    </a:lnTo>
                    <a:lnTo>
                      <a:pt x="132" y="61"/>
                    </a:lnTo>
                    <a:lnTo>
                      <a:pt x="138" y="66"/>
                    </a:lnTo>
                    <a:lnTo>
                      <a:pt x="144" y="73"/>
                    </a:lnTo>
                    <a:lnTo>
                      <a:pt x="148" y="78"/>
                    </a:lnTo>
                    <a:lnTo>
                      <a:pt x="150" y="82"/>
                    </a:lnTo>
                    <a:lnTo>
                      <a:pt x="151" y="84"/>
                    </a:lnTo>
                    <a:lnTo>
                      <a:pt x="157" y="85"/>
                    </a:lnTo>
                    <a:lnTo>
                      <a:pt x="163" y="91"/>
                    </a:lnTo>
                    <a:lnTo>
                      <a:pt x="168" y="99"/>
                    </a:lnTo>
                    <a:lnTo>
                      <a:pt x="174" y="108"/>
                    </a:lnTo>
                    <a:lnTo>
                      <a:pt x="178" y="117"/>
                    </a:lnTo>
                    <a:lnTo>
                      <a:pt x="181" y="124"/>
                    </a:lnTo>
                    <a:lnTo>
                      <a:pt x="184" y="130"/>
                    </a:lnTo>
                    <a:lnTo>
                      <a:pt x="185" y="132"/>
                    </a:lnTo>
                    <a:lnTo>
                      <a:pt x="186" y="106"/>
                    </a:lnTo>
                    <a:lnTo>
                      <a:pt x="189" y="85"/>
                    </a:lnTo>
                    <a:lnTo>
                      <a:pt x="193" y="69"/>
                    </a:lnTo>
                    <a:lnTo>
                      <a:pt x="198" y="55"/>
                    </a:lnTo>
                    <a:lnTo>
                      <a:pt x="203" y="45"/>
                    </a:lnTo>
                    <a:lnTo>
                      <a:pt x="208" y="39"/>
                    </a:lnTo>
                    <a:lnTo>
                      <a:pt x="214" y="33"/>
                    </a:lnTo>
                    <a:lnTo>
                      <a:pt x="219" y="28"/>
                    </a:lnTo>
                    <a:lnTo>
                      <a:pt x="229" y="22"/>
                    </a:lnTo>
                    <a:lnTo>
                      <a:pt x="238" y="22"/>
                    </a:lnTo>
                    <a:lnTo>
                      <a:pt x="244" y="25"/>
                    </a:lnTo>
                    <a:lnTo>
                      <a:pt x="249" y="28"/>
                    </a:lnTo>
                    <a:lnTo>
                      <a:pt x="251" y="28"/>
                    </a:lnTo>
                    <a:lnTo>
                      <a:pt x="254" y="27"/>
                    </a:lnTo>
                    <a:lnTo>
                      <a:pt x="259" y="22"/>
                    </a:lnTo>
                    <a:lnTo>
                      <a:pt x="265" y="18"/>
                    </a:lnTo>
                    <a:lnTo>
                      <a:pt x="271" y="13"/>
                    </a:lnTo>
                    <a:lnTo>
                      <a:pt x="278" y="9"/>
                    </a:lnTo>
                    <a:lnTo>
                      <a:pt x="285" y="4"/>
                    </a:lnTo>
                    <a:lnTo>
                      <a:pt x="294" y="1"/>
                    </a:lnTo>
                    <a:lnTo>
                      <a:pt x="302" y="0"/>
                    </a:lnTo>
                    <a:lnTo>
                      <a:pt x="308" y="1"/>
                    </a:lnTo>
                    <a:lnTo>
                      <a:pt x="313" y="4"/>
                    </a:lnTo>
                    <a:lnTo>
                      <a:pt x="318" y="7"/>
                    </a:lnTo>
                    <a:lnTo>
                      <a:pt x="321" y="10"/>
                    </a:lnTo>
                    <a:lnTo>
                      <a:pt x="324" y="15"/>
                    </a:lnTo>
                    <a:lnTo>
                      <a:pt x="325" y="19"/>
                    </a:lnTo>
                    <a:lnTo>
                      <a:pt x="326" y="22"/>
                    </a:lnTo>
                    <a:lnTo>
                      <a:pt x="328" y="28"/>
                    </a:lnTo>
                    <a:lnTo>
                      <a:pt x="329" y="37"/>
                    </a:lnTo>
                    <a:lnTo>
                      <a:pt x="333" y="45"/>
                    </a:lnTo>
                    <a:lnTo>
                      <a:pt x="341" y="49"/>
                    </a:lnTo>
                    <a:lnTo>
                      <a:pt x="347" y="48"/>
                    </a:lnTo>
                    <a:lnTo>
                      <a:pt x="351" y="42"/>
                    </a:lnTo>
                    <a:lnTo>
                      <a:pt x="355" y="36"/>
                    </a:lnTo>
                    <a:lnTo>
                      <a:pt x="361" y="33"/>
                    </a:lnTo>
                    <a:lnTo>
                      <a:pt x="369" y="31"/>
                    </a:lnTo>
                    <a:lnTo>
                      <a:pt x="373" y="28"/>
                    </a:lnTo>
                    <a:lnTo>
                      <a:pt x="377" y="25"/>
                    </a:lnTo>
                    <a:lnTo>
                      <a:pt x="385" y="24"/>
                    </a:lnTo>
                    <a:lnTo>
                      <a:pt x="394" y="27"/>
                    </a:lnTo>
                    <a:lnTo>
                      <a:pt x="399" y="34"/>
                    </a:lnTo>
                    <a:lnTo>
                      <a:pt x="402" y="45"/>
                    </a:lnTo>
                    <a:lnTo>
                      <a:pt x="401" y="54"/>
                    </a:lnTo>
                    <a:lnTo>
                      <a:pt x="399" y="58"/>
                    </a:lnTo>
                    <a:lnTo>
                      <a:pt x="397" y="64"/>
                    </a:lnTo>
                    <a:lnTo>
                      <a:pt x="396" y="70"/>
                    </a:lnTo>
                    <a:lnTo>
                      <a:pt x="397" y="75"/>
                    </a:lnTo>
                    <a:lnTo>
                      <a:pt x="400" y="79"/>
                    </a:lnTo>
                    <a:lnTo>
                      <a:pt x="403" y="87"/>
                    </a:lnTo>
                    <a:lnTo>
                      <a:pt x="404" y="94"/>
                    </a:lnTo>
                    <a:lnTo>
                      <a:pt x="399" y="100"/>
                    </a:lnTo>
                    <a:lnTo>
                      <a:pt x="396" y="108"/>
                    </a:lnTo>
                    <a:lnTo>
                      <a:pt x="400" y="121"/>
                    </a:lnTo>
                    <a:lnTo>
                      <a:pt x="409" y="136"/>
                    </a:lnTo>
                    <a:lnTo>
                      <a:pt x="415" y="148"/>
                    </a:lnTo>
                    <a:lnTo>
                      <a:pt x="415" y="150"/>
                    </a:lnTo>
                    <a:lnTo>
                      <a:pt x="416" y="153"/>
                    </a:lnTo>
                    <a:lnTo>
                      <a:pt x="414" y="157"/>
                    </a:lnTo>
                    <a:lnTo>
                      <a:pt x="410" y="160"/>
                    </a:lnTo>
                    <a:lnTo>
                      <a:pt x="405" y="160"/>
                    </a:lnTo>
                    <a:lnTo>
                      <a:pt x="405" y="159"/>
                    </a:lnTo>
                    <a:lnTo>
                      <a:pt x="408" y="156"/>
                    </a:lnTo>
                    <a:lnTo>
                      <a:pt x="409" y="153"/>
                    </a:lnTo>
                    <a:lnTo>
                      <a:pt x="409" y="148"/>
                    </a:lnTo>
                    <a:lnTo>
                      <a:pt x="407" y="141"/>
                    </a:lnTo>
                    <a:lnTo>
                      <a:pt x="401" y="129"/>
                    </a:lnTo>
                    <a:lnTo>
                      <a:pt x="395" y="118"/>
                    </a:lnTo>
                    <a:lnTo>
                      <a:pt x="389" y="112"/>
                    </a:lnTo>
                    <a:lnTo>
                      <a:pt x="386" y="109"/>
                    </a:lnTo>
                    <a:lnTo>
                      <a:pt x="386" y="103"/>
                    </a:lnTo>
                    <a:lnTo>
                      <a:pt x="388" y="97"/>
                    </a:lnTo>
                    <a:lnTo>
                      <a:pt x="393" y="94"/>
                    </a:lnTo>
                    <a:lnTo>
                      <a:pt x="396" y="90"/>
                    </a:lnTo>
                    <a:lnTo>
                      <a:pt x="397" y="85"/>
                    </a:lnTo>
                    <a:lnTo>
                      <a:pt x="396" y="81"/>
                    </a:lnTo>
                    <a:lnTo>
                      <a:pt x="390" y="76"/>
                    </a:lnTo>
                    <a:lnTo>
                      <a:pt x="387" y="72"/>
                    </a:lnTo>
                    <a:lnTo>
                      <a:pt x="388" y="64"/>
                    </a:lnTo>
                    <a:lnTo>
                      <a:pt x="391" y="57"/>
                    </a:lnTo>
                    <a:lnTo>
                      <a:pt x="395" y="51"/>
                    </a:lnTo>
                    <a:lnTo>
                      <a:pt x="396" y="45"/>
                    </a:lnTo>
                    <a:lnTo>
                      <a:pt x="395" y="37"/>
                    </a:lnTo>
                    <a:lnTo>
                      <a:pt x="390" y="31"/>
                    </a:lnTo>
                    <a:lnTo>
                      <a:pt x="386" y="30"/>
                    </a:lnTo>
                    <a:lnTo>
                      <a:pt x="383" y="34"/>
                    </a:lnTo>
                    <a:lnTo>
                      <a:pt x="381" y="40"/>
                    </a:lnTo>
                    <a:lnTo>
                      <a:pt x="378" y="46"/>
                    </a:lnTo>
                    <a:lnTo>
                      <a:pt x="374" y="48"/>
                    </a:lnTo>
                    <a:lnTo>
                      <a:pt x="370" y="46"/>
                    </a:lnTo>
                    <a:lnTo>
                      <a:pt x="367" y="43"/>
                    </a:lnTo>
                    <a:lnTo>
                      <a:pt x="363" y="42"/>
                    </a:lnTo>
                    <a:lnTo>
                      <a:pt x="360" y="43"/>
                    </a:lnTo>
                    <a:lnTo>
                      <a:pt x="356" y="46"/>
                    </a:lnTo>
                    <a:lnTo>
                      <a:pt x="351" y="52"/>
                    </a:lnTo>
                    <a:lnTo>
                      <a:pt x="346" y="55"/>
                    </a:lnTo>
                    <a:lnTo>
                      <a:pt x="341" y="57"/>
                    </a:lnTo>
                    <a:lnTo>
                      <a:pt x="334" y="54"/>
                    </a:lnTo>
                    <a:lnTo>
                      <a:pt x="329" y="49"/>
                    </a:lnTo>
                    <a:lnTo>
                      <a:pt x="323" y="42"/>
                    </a:lnTo>
                    <a:lnTo>
                      <a:pt x="320" y="30"/>
                    </a:lnTo>
                    <a:lnTo>
                      <a:pt x="316" y="19"/>
                    </a:lnTo>
                    <a:lnTo>
                      <a:pt x="308" y="13"/>
                    </a:lnTo>
                    <a:lnTo>
                      <a:pt x="300" y="12"/>
                    </a:lnTo>
                    <a:lnTo>
                      <a:pt x="294" y="13"/>
                    </a:lnTo>
                    <a:lnTo>
                      <a:pt x="289" y="16"/>
                    </a:lnTo>
                    <a:lnTo>
                      <a:pt x="283" y="21"/>
                    </a:lnTo>
                    <a:lnTo>
                      <a:pt x="278" y="25"/>
                    </a:lnTo>
                    <a:lnTo>
                      <a:pt x="272" y="30"/>
                    </a:lnTo>
                    <a:lnTo>
                      <a:pt x="267" y="34"/>
                    </a:lnTo>
                    <a:lnTo>
                      <a:pt x="262" y="37"/>
                    </a:lnTo>
                    <a:lnTo>
                      <a:pt x="255" y="39"/>
                    </a:lnTo>
                    <a:lnTo>
                      <a:pt x="250" y="39"/>
                    </a:lnTo>
                    <a:lnTo>
                      <a:pt x="244" y="37"/>
                    </a:lnTo>
                    <a:lnTo>
                      <a:pt x="238" y="37"/>
                    </a:lnTo>
                    <a:lnTo>
                      <a:pt x="233" y="37"/>
                    </a:lnTo>
                    <a:lnTo>
                      <a:pt x="228" y="39"/>
                    </a:lnTo>
                    <a:lnTo>
                      <a:pt x="225" y="40"/>
                    </a:lnTo>
                    <a:lnTo>
                      <a:pt x="220" y="42"/>
                    </a:lnTo>
                    <a:lnTo>
                      <a:pt x="218" y="43"/>
                    </a:lnTo>
                    <a:lnTo>
                      <a:pt x="216" y="46"/>
                    </a:lnTo>
                    <a:lnTo>
                      <a:pt x="210" y="55"/>
                    </a:lnTo>
                    <a:lnTo>
                      <a:pt x="202" y="72"/>
                    </a:lnTo>
                    <a:lnTo>
                      <a:pt x="194" y="96"/>
                    </a:lnTo>
                    <a:lnTo>
                      <a:pt x="193" y="126"/>
                    </a:lnTo>
                    <a:lnTo>
                      <a:pt x="194" y="136"/>
                    </a:lnTo>
                    <a:lnTo>
                      <a:pt x="194" y="145"/>
                    </a:lnTo>
                    <a:lnTo>
                      <a:pt x="194" y="154"/>
                    </a:lnTo>
                    <a:lnTo>
                      <a:pt x="194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17" name="Freeform 25"/>
              <p:cNvSpPr>
                <a:spLocks/>
              </p:cNvSpPr>
              <p:nvPr/>
            </p:nvSpPr>
            <p:spPr bwMode="auto">
              <a:xfrm>
                <a:off x="5453" y="2146"/>
                <a:ext cx="5" cy="1"/>
              </a:xfrm>
              <a:custGeom>
                <a:avLst/>
                <a:gdLst>
                  <a:gd name="T0" fmla="*/ 5 w 5"/>
                  <a:gd name="T1" fmla="*/ 0 h 2"/>
                  <a:gd name="T2" fmla="*/ 3 w 5"/>
                  <a:gd name="T3" fmla="*/ 2 h 2"/>
                  <a:gd name="T4" fmla="*/ 2 w 5"/>
                  <a:gd name="T5" fmla="*/ 2 h 2"/>
                  <a:gd name="T6" fmla="*/ 0 w 5"/>
                  <a:gd name="T7" fmla="*/ 2 h 2"/>
                  <a:gd name="T8" fmla="*/ 0 w 5"/>
                  <a:gd name="T9" fmla="*/ 0 h 2"/>
                  <a:gd name="T10" fmla="*/ 5 w 5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"/>
                  <a:gd name="T20" fmla="*/ 5 w 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">
                    <a:moveTo>
                      <a:pt x="5" y="0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18" name="Freeform 26"/>
              <p:cNvSpPr>
                <a:spLocks/>
              </p:cNvSpPr>
              <p:nvPr/>
            </p:nvSpPr>
            <p:spPr bwMode="auto">
              <a:xfrm>
                <a:off x="5343" y="2191"/>
                <a:ext cx="121" cy="84"/>
              </a:xfrm>
              <a:custGeom>
                <a:avLst/>
                <a:gdLst>
                  <a:gd name="T0" fmla="*/ 86 w 121"/>
                  <a:gd name="T1" fmla="*/ 77 h 170"/>
                  <a:gd name="T2" fmla="*/ 96 w 121"/>
                  <a:gd name="T3" fmla="*/ 62 h 170"/>
                  <a:gd name="T4" fmla="*/ 113 w 121"/>
                  <a:gd name="T5" fmla="*/ 45 h 170"/>
                  <a:gd name="T6" fmla="*/ 117 w 121"/>
                  <a:gd name="T7" fmla="*/ 27 h 170"/>
                  <a:gd name="T8" fmla="*/ 115 w 121"/>
                  <a:gd name="T9" fmla="*/ 14 h 170"/>
                  <a:gd name="T10" fmla="*/ 107 w 121"/>
                  <a:gd name="T11" fmla="*/ 6 h 170"/>
                  <a:gd name="T12" fmla="*/ 96 w 121"/>
                  <a:gd name="T13" fmla="*/ 5 h 170"/>
                  <a:gd name="T14" fmla="*/ 82 w 121"/>
                  <a:gd name="T15" fmla="*/ 11 h 170"/>
                  <a:gd name="T16" fmla="*/ 69 w 121"/>
                  <a:gd name="T17" fmla="*/ 23 h 170"/>
                  <a:gd name="T18" fmla="*/ 56 w 121"/>
                  <a:gd name="T19" fmla="*/ 29 h 170"/>
                  <a:gd name="T20" fmla="*/ 46 w 121"/>
                  <a:gd name="T21" fmla="*/ 30 h 170"/>
                  <a:gd name="T22" fmla="*/ 38 w 121"/>
                  <a:gd name="T23" fmla="*/ 29 h 170"/>
                  <a:gd name="T24" fmla="*/ 30 w 121"/>
                  <a:gd name="T25" fmla="*/ 27 h 170"/>
                  <a:gd name="T26" fmla="*/ 14 w 121"/>
                  <a:gd name="T27" fmla="*/ 35 h 170"/>
                  <a:gd name="T28" fmla="*/ 5 w 121"/>
                  <a:gd name="T29" fmla="*/ 39 h 170"/>
                  <a:gd name="T30" fmla="*/ 0 w 121"/>
                  <a:gd name="T31" fmla="*/ 36 h 170"/>
                  <a:gd name="T32" fmla="*/ 4 w 121"/>
                  <a:gd name="T33" fmla="*/ 30 h 170"/>
                  <a:gd name="T34" fmla="*/ 13 w 121"/>
                  <a:gd name="T35" fmla="*/ 26 h 170"/>
                  <a:gd name="T36" fmla="*/ 23 w 121"/>
                  <a:gd name="T37" fmla="*/ 23 h 170"/>
                  <a:gd name="T38" fmla="*/ 33 w 121"/>
                  <a:gd name="T39" fmla="*/ 21 h 170"/>
                  <a:gd name="T40" fmla="*/ 39 w 121"/>
                  <a:gd name="T41" fmla="*/ 23 h 170"/>
                  <a:gd name="T42" fmla="*/ 44 w 121"/>
                  <a:gd name="T43" fmla="*/ 24 h 170"/>
                  <a:gd name="T44" fmla="*/ 53 w 121"/>
                  <a:gd name="T45" fmla="*/ 23 h 170"/>
                  <a:gd name="T46" fmla="*/ 67 w 121"/>
                  <a:gd name="T47" fmla="*/ 15 h 170"/>
                  <a:gd name="T48" fmla="*/ 88 w 121"/>
                  <a:gd name="T49" fmla="*/ 3 h 170"/>
                  <a:gd name="T50" fmla="*/ 103 w 121"/>
                  <a:gd name="T51" fmla="*/ 0 h 170"/>
                  <a:gd name="T52" fmla="*/ 113 w 121"/>
                  <a:gd name="T53" fmla="*/ 6 h 170"/>
                  <a:gd name="T54" fmla="*/ 118 w 121"/>
                  <a:gd name="T55" fmla="*/ 15 h 170"/>
                  <a:gd name="T56" fmla="*/ 121 w 121"/>
                  <a:gd name="T57" fmla="*/ 29 h 170"/>
                  <a:gd name="T58" fmla="*/ 114 w 121"/>
                  <a:gd name="T59" fmla="*/ 50 h 170"/>
                  <a:gd name="T60" fmla="*/ 103 w 121"/>
                  <a:gd name="T61" fmla="*/ 60 h 170"/>
                  <a:gd name="T62" fmla="*/ 89 w 121"/>
                  <a:gd name="T63" fmla="*/ 78 h 170"/>
                  <a:gd name="T64" fmla="*/ 88 w 121"/>
                  <a:gd name="T65" fmla="*/ 96 h 170"/>
                  <a:gd name="T66" fmla="*/ 86 w 121"/>
                  <a:gd name="T67" fmla="*/ 123 h 170"/>
                  <a:gd name="T68" fmla="*/ 78 w 121"/>
                  <a:gd name="T69" fmla="*/ 141 h 170"/>
                  <a:gd name="T70" fmla="*/ 68 w 121"/>
                  <a:gd name="T71" fmla="*/ 153 h 170"/>
                  <a:gd name="T72" fmla="*/ 59 w 121"/>
                  <a:gd name="T73" fmla="*/ 162 h 170"/>
                  <a:gd name="T74" fmla="*/ 50 w 121"/>
                  <a:gd name="T75" fmla="*/ 167 h 170"/>
                  <a:gd name="T76" fmla="*/ 42 w 121"/>
                  <a:gd name="T77" fmla="*/ 165 h 170"/>
                  <a:gd name="T78" fmla="*/ 35 w 121"/>
                  <a:gd name="T79" fmla="*/ 156 h 170"/>
                  <a:gd name="T80" fmla="*/ 26 w 121"/>
                  <a:gd name="T81" fmla="*/ 158 h 170"/>
                  <a:gd name="T82" fmla="*/ 22 w 121"/>
                  <a:gd name="T83" fmla="*/ 167 h 170"/>
                  <a:gd name="T84" fmla="*/ 18 w 121"/>
                  <a:gd name="T85" fmla="*/ 168 h 170"/>
                  <a:gd name="T86" fmla="*/ 18 w 121"/>
                  <a:gd name="T87" fmla="*/ 162 h 170"/>
                  <a:gd name="T88" fmla="*/ 24 w 121"/>
                  <a:gd name="T89" fmla="*/ 155 h 170"/>
                  <a:gd name="T90" fmla="*/ 27 w 121"/>
                  <a:gd name="T91" fmla="*/ 144 h 170"/>
                  <a:gd name="T92" fmla="*/ 34 w 121"/>
                  <a:gd name="T93" fmla="*/ 146 h 170"/>
                  <a:gd name="T94" fmla="*/ 43 w 121"/>
                  <a:gd name="T95" fmla="*/ 158 h 170"/>
                  <a:gd name="T96" fmla="*/ 54 w 121"/>
                  <a:gd name="T97" fmla="*/ 156 h 170"/>
                  <a:gd name="T98" fmla="*/ 68 w 121"/>
                  <a:gd name="T99" fmla="*/ 140 h 170"/>
                  <a:gd name="T100" fmla="*/ 79 w 121"/>
                  <a:gd name="T101" fmla="*/ 117 h 170"/>
                  <a:gd name="T102" fmla="*/ 85 w 121"/>
                  <a:gd name="T103" fmla="*/ 89 h 1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1"/>
                  <a:gd name="T157" fmla="*/ 0 h 170"/>
                  <a:gd name="T158" fmla="*/ 121 w 121"/>
                  <a:gd name="T159" fmla="*/ 170 h 1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1" h="170">
                    <a:moveTo>
                      <a:pt x="85" y="84"/>
                    </a:moveTo>
                    <a:lnTo>
                      <a:pt x="86" y="77"/>
                    </a:lnTo>
                    <a:lnTo>
                      <a:pt x="90" y="69"/>
                    </a:lnTo>
                    <a:lnTo>
                      <a:pt x="96" y="62"/>
                    </a:lnTo>
                    <a:lnTo>
                      <a:pt x="105" y="53"/>
                    </a:lnTo>
                    <a:lnTo>
                      <a:pt x="113" y="45"/>
                    </a:lnTo>
                    <a:lnTo>
                      <a:pt x="116" y="36"/>
                    </a:lnTo>
                    <a:lnTo>
                      <a:pt x="117" y="27"/>
                    </a:lnTo>
                    <a:lnTo>
                      <a:pt x="116" y="18"/>
                    </a:lnTo>
                    <a:lnTo>
                      <a:pt x="115" y="14"/>
                    </a:lnTo>
                    <a:lnTo>
                      <a:pt x="112" y="9"/>
                    </a:lnTo>
                    <a:lnTo>
                      <a:pt x="107" y="6"/>
                    </a:lnTo>
                    <a:lnTo>
                      <a:pt x="103" y="5"/>
                    </a:lnTo>
                    <a:lnTo>
                      <a:pt x="96" y="5"/>
                    </a:lnTo>
                    <a:lnTo>
                      <a:pt x="90" y="6"/>
                    </a:lnTo>
                    <a:lnTo>
                      <a:pt x="82" y="11"/>
                    </a:lnTo>
                    <a:lnTo>
                      <a:pt x="76" y="17"/>
                    </a:lnTo>
                    <a:lnTo>
                      <a:pt x="69" y="23"/>
                    </a:lnTo>
                    <a:lnTo>
                      <a:pt x="63" y="27"/>
                    </a:lnTo>
                    <a:lnTo>
                      <a:pt x="56" y="29"/>
                    </a:lnTo>
                    <a:lnTo>
                      <a:pt x="51" y="30"/>
                    </a:lnTo>
                    <a:lnTo>
                      <a:pt x="46" y="30"/>
                    </a:lnTo>
                    <a:lnTo>
                      <a:pt x="42" y="30"/>
                    </a:lnTo>
                    <a:lnTo>
                      <a:pt x="38" y="29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3" y="30"/>
                    </a:lnTo>
                    <a:lnTo>
                      <a:pt x="14" y="35"/>
                    </a:lnTo>
                    <a:lnTo>
                      <a:pt x="9" y="38"/>
                    </a:lnTo>
                    <a:lnTo>
                      <a:pt x="5" y="39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9" y="27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3" y="23"/>
                    </a:lnTo>
                    <a:lnTo>
                      <a:pt x="28" y="21"/>
                    </a:lnTo>
                    <a:lnTo>
                      <a:pt x="33" y="21"/>
                    </a:lnTo>
                    <a:lnTo>
                      <a:pt x="36" y="21"/>
                    </a:lnTo>
                    <a:lnTo>
                      <a:pt x="39" y="23"/>
                    </a:lnTo>
                    <a:lnTo>
                      <a:pt x="41" y="24"/>
                    </a:lnTo>
                    <a:lnTo>
                      <a:pt x="44" y="24"/>
                    </a:lnTo>
                    <a:lnTo>
                      <a:pt x="49" y="24"/>
                    </a:lnTo>
                    <a:lnTo>
                      <a:pt x="53" y="23"/>
                    </a:lnTo>
                    <a:lnTo>
                      <a:pt x="59" y="20"/>
                    </a:lnTo>
                    <a:lnTo>
                      <a:pt x="67" y="15"/>
                    </a:lnTo>
                    <a:lnTo>
                      <a:pt x="77" y="9"/>
                    </a:lnTo>
                    <a:lnTo>
                      <a:pt x="88" y="3"/>
                    </a:lnTo>
                    <a:lnTo>
                      <a:pt x="96" y="0"/>
                    </a:lnTo>
                    <a:lnTo>
                      <a:pt x="103" y="0"/>
                    </a:lnTo>
                    <a:lnTo>
                      <a:pt x="108" y="3"/>
                    </a:lnTo>
                    <a:lnTo>
                      <a:pt x="113" y="6"/>
                    </a:lnTo>
                    <a:lnTo>
                      <a:pt x="116" y="11"/>
                    </a:lnTo>
                    <a:lnTo>
                      <a:pt x="118" y="15"/>
                    </a:lnTo>
                    <a:lnTo>
                      <a:pt x="120" y="20"/>
                    </a:lnTo>
                    <a:lnTo>
                      <a:pt x="121" y="29"/>
                    </a:lnTo>
                    <a:lnTo>
                      <a:pt x="118" y="39"/>
                    </a:lnTo>
                    <a:lnTo>
                      <a:pt x="114" y="50"/>
                    </a:lnTo>
                    <a:lnTo>
                      <a:pt x="109" y="56"/>
                    </a:lnTo>
                    <a:lnTo>
                      <a:pt x="103" y="60"/>
                    </a:lnTo>
                    <a:lnTo>
                      <a:pt x="95" y="69"/>
                    </a:lnTo>
                    <a:lnTo>
                      <a:pt x="89" y="78"/>
                    </a:lnTo>
                    <a:lnTo>
                      <a:pt x="88" y="87"/>
                    </a:lnTo>
                    <a:lnTo>
                      <a:pt x="88" y="96"/>
                    </a:lnTo>
                    <a:lnTo>
                      <a:pt x="88" y="110"/>
                    </a:lnTo>
                    <a:lnTo>
                      <a:pt x="86" y="123"/>
                    </a:lnTo>
                    <a:lnTo>
                      <a:pt x="82" y="135"/>
                    </a:lnTo>
                    <a:lnTo>
                      <a:pt x="78" y="141"/>
                    </a:lnTo>
                    <a:lnTo>
                      <a:pt x="74" y="147"/>
                    </a:lnTo>
                    <a:lnTo>
                      <a:pt x="68" y="153"/>
                    </a:lnTo>
                    <a:lnTo>
                      <a:pt x="63" y="158"/>
                    </a:lnTo>
                    <a:lnTo>
                      <a:pt x="59" y="162"/>
                    </a:lnTo>
                    <a:lnTo>
                      <a:pt x="53" y="164"/>
                    </a:lnTo>
                    <a:lnTo>
                      <a:pt x="50" y="167"/>
                    </a:lnTo>
                    <a:lnTo>
                      <a:pt x="47" y="167"/>
                    </a:lnTo>
                    <a:lnTo>
                      <a:pt x="42" y="165"/>
                    </a:lnTo>
                    <a:lnTo>
                      <a:pt x="39" y="161"/>
                    </a:lnTo>
                    <a:lnTo>
                      <a:pt x="35" y="156"/>
                    </a:lnTo>
                    <a:lnTo>
                      <a:pt x="29" y="155"/>
                    </a:lnTo>
                    <a:lnTo>
                      <a:pt x="26" y="158"/>
                    </a:lnTo>
                    <a:lnTo>
                      <a:pt x="24" y="162"/>
                    </a:lnTo>
                    <a:lnTo>
                      <a:pt x="22" y="167"/>
                    </a:lnTo>
                    <a:lnTo>
                      <a:pt x="18" y="170"/>
                    </a:lnTo>
                    <a:lnTo>
                      <a:pt x="18" y="168"/>
                    </a:lnTo>
                    <a:lnTo>
                      <a:pt x="18" y="167"/>
                    </a:lnTo>
                    <a:lnTo>
                      <a:pt x="18" y="162"/>
                    </a:lnTo>
                    <a:lnTo>
                      <a:pt x="21" y="159"/>
                    </a:lnTo>
                    <a:lnTo>
                      <a:pt x="24" y="155"/>
                    </a:lnTo>
                    <a:lnTo>
                      <a:pt x="25" y="149"/>
                    </a:lnTo>
                    <a:lnTo>
                      <a:pt x="27" y="144"/>
                    </a:lnTo>
                    <a:lnTo>
                      <a:pt x="29" y="143"/>
                    </a:lnTo>
                    <a:lnTo>
                      <a:pt x="34" y="146"/>
                    </a:lnTo>
                    <a:lnTo>
                      <a:pt x="39" y="152"/>
                    </a:lnTo>
                    <a:lnTo>
                      <a:pt x="43" y="158"/>
                    </a:lnTo>
                    <a:lnTo>
                      <a:pt x="49" y="159"/>
                    </a:lnTo>
                    <a:lnTo>
                      <a:pt x="54" y="156"/>
                    </a:lnTo>
                    <a:lnTo>
                      <a:pt x="62" y="149"/>
                    </a:lnTo>
                    <a:lnTo>
                      <a:pt x="68" y="140"/>
                    </a:lnTo>
                    <a:lnTo>
                      <a:pt x="75" y="129"/>
                    </a:lnTo>
                    <a:lnTo>
                      <a:pt x="79" y="117"/>
                    </a:lnTo>
                    <a:lnTo>
                      <a:pt x="82" y="102"/>
                    </a:lnTo>
                    <a:lnTo>
                      <a:pt x="85" y="89"/>
                    </a:lnTo>
                    <a:lnTo>
                      <a:pt x="85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19" name="Freeform 27"/>
              <p:cNvSpPr>
                <a:spLocks/>
              </p:cNvSpPr>
              <p:nvPr/>
            </p:nvSpPr>
            <p:spPr bwMode="auto">
              <a:xfrm>
                <a:off x="5225" y="2182"/>
                <a:ext cx="41" cy="29"/>
              </a:xfrm>
              <a:custGeom>
                <a:avLst/>
                <a:gdLst>
                  <a:gd name="T0" fmla="*/ 41 w 41"/>
                  <a:gd name="T1" fmla="*/ 55 h 57"/>
                  <a:gd name="T2" fmla="*/ 41 w 41"/>
                  <a:gd name="T3" fmla="*/ 46 h 57"/>
                  <a:gd name="T4" fmla="*/ 40 w 41"/>
                  <a:gd name="T5" fmla="*/ 36 h 57"/>
                  <a:gd name="T6" fmla="*/ 37 w 41"/>
                  <a:gd name="T7" fmla="*/ 27 h 57"/>
                  <a:gd name="T8" fmla="*/ 34 w 41"/>
                  <a:gd name="T9" fmla="*/ 21 h 57"/>
                  <a:gd name="T10" fmla="*/ 35 w 41"/>
                  <a:gd name="T11" fmla="*/ 19 h 57"/>
                  <a:gd name="T12" fmla="*/ 36 w 41"/>
                  <a:gd name="T13" fmla="*/ 16 h 57"/>
                  <a:gd name="T14" fmla="*/ 37 w 41"/>
                  <a:gd name="T15" fmla="*/ 12 h 57"/>
                  <a:gd name="T16" fmla="*/ 37 w 41"/>
                  <a:gd name="T17" fmla="*/ 7 h 57"/>
                  <a:gd name="T18" fmla="*/ 36 w 41"/>
                  <a:gd name="T19" fmla="*/ 3 h 57"/>
                  <a:gd name="T20" fmla="*/ 34 w 41"/>
                  <a:gd name="T21" fmla="*/ 1 h 57"/>
                  <a:gd name="T22" fmla="*/ 31 w 41"/>
                  <a:gd name="T23" fmla="*/ 0 h 57"/>
                  <a:gd name="T24" fmla="*/ 27 w 41"/>
                  <a:gd name="T25" fmla="*/ 0 h 57"/>
                  <a:gd name="T26" fmla="*/ 25 w 41"/>
                  <a:gd name="T27" fmla="*/ 0 h 57"/>
                  <a:gd name="T28" fmla="*/ 26 w 41"/>
                  <a:gd name="T29" fmla="*/ 3 h 57"/>
                  <a:gd name="T30" fmla="*/ 28 w 41"/>
                  <a:gd name="T31" fmla="*/ 4 h 57"/>
                  <a:gd name="T32" fmla="*/ 30 w 41"/>
                  <a:gd name="T33" fmla="*/ 6 h 57"/>
                  <a:gd name="T34" fmla="*/ 31 w 41"/>
                  <a:gd name="T35" fmla="*/ 7 h 57"/>
                  <a:gd name="T36" fmla="*/ 33 w 41"/>
                  <a:gd name="T37" fmla="*/ 10 h 57"/>
                  <a:gd name="T38" fmla="*/ 31 w 41"/>
                  <a:gd name="T39" fmla="*/ 15 h 57"/>
                  <a:gd name="T40" fmla="*/ 26 w 41"/>
                  <a:gd name="T41" fmla="*/ 21 h 57"/>
                  <a:gd name="T42" fmla="*/ 19 w 41"/>
                  <a:gd name="T43" fmla="*/ 25 h 57"/>
                  <a:gd name="T44" fmla="*/ 11 w 41"/>
                  <a:gd name="T45" fmla="*/ 28 h 57"/>
                  <a:gd name="T46" fmla="*/ 6 w 41"/>
                  <a:gd name="T47" fmla="*/ 28 h 57"/>
                  <a:gd name="T48" fmla="*/ 3 w 41"/>
                  <a:gd name="T49" fmla="*/ 24 h 57"/>
                  <a:gd name="T50" fmla="*/ 3 w 41"/>
                  <a:gd name="T51" fmla="*/ 18 h 57"/>
                  <a:gd name="T52" fmla="*/ 2 w 41"/>
                  <a:gd name="T53" fmla="*/ 18 h 57"/>
                  <a:gd name="T54" fmla="*/ 1 w 41"/>
                  <a:gd name="T55" fmla="*/ 18 h 57"/>
                  <a:gd name="T56" fmla="*/ 0 w 41"/>
                  <a:gd name="T57" fmla="*/ 21 h 57"/>
                  <a:gd name="T58" fmla="*/ 0 w 41"/>
                  <a:gd name="T59" fmla="*/ 27 h 57"/>
                  <a:gd name="T60" fmla="*/ 2 w 41"/>
                  <a:gd name="T61" fmla="*/ 33 h 57"/>
                  <a:gd name="T62" fmla="*/ 8 w 41"/>
                  <a:gd name="T63" fmla="*/ 36 h 57"/>
                  <a:gd name="T64" fmla="*/ 21 w 41"/>
                  <a:gd name="T65" fmla="*/ 31 h 57"/>
                  <a:gd name="T66" fmla="*/ 23 w 41"/>
                  <a:gd name="T67" fmla="*/ 31 h 57"/>
                  <a:gd name="T68" fmla="*/ 27 w 41"/>
                  <a:gd name="T69" fmla="*/ 30 h 57"/>
                  <a:gd name="T70" fmla="*/ 30 w 41"/>
                  <a:gd name="T71" fmla="*/ 30 h 57"/>
                  <a:gd name="T72" fmla="*/ 33 w 41"/>
                  <a:gd name="T73" fmla="*/ 33 h 57"/>
                  <a:gd name="T74" fmla="*/ 34 w 41"/>
                  <a:gd name="T75" fmla="*/ 39 h 57"/>
                  <a:gd name="T76" fmla="*/ 36 w 41"/>
                  <a:gd name="T77" fmla="*/ 45 h 57"/>
                  <a:gd name="T78" fmla="*/ 36 w 41"/>
                  <a:gd name="T79" fmla="*/ 51 h 57"/>
                  <a:gd name="T80" fmla="*/ 36 w 41"/>
                  <a:gd name="T81" fmla="*/ 57 h 57"/>
                  <a:gd name="T82" fmla="*/ 41 w 41"/>
                  <a:gd name="T83" fmla="*/ 55 h 5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"/>
                  <a:gd name="T127" fmla="*/ 0 h 57"/>
                  <a:gd name="T128" fmla="*/ 41 w 41"/>
                  <a:gd name="T129" fmla="*/ 57 h 5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" h="57">
                    <a:moveTo>
                      <a:pt x="41" y="55"/>
                    </a:moveTo>
                    <a:lnTo>
                      <a:pt x="41" y="46"/>
                    </a:lnTo>
                    <a:lnTo>
                      <a:pt x="40" y="36"/>
                    </a:lnTo>
                    <a:lnTo>
                      <a:pt x="37" y="27"/>
                    </a:lnTo>
                    <a:lnTo>
                      <a:pt x="34" y="21"/>
                    </a:lnTo>
                    <a:lnTo>
                      <a:pt x="35" y="19"/>
                    </a:lnTo>
                    <a:lnTo>
                      <a:pt x="36" y="16"/>
                    </a:lnTo>
                    <a:lnTo>
                      <a:pt x="37" y="12"/>
                    </a:lnTo>
                    <a:lnTo>
                      <a:pt x="37" y="7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3" y="10"/>
                    </a:lnTo>
                    <a:lnTo>
                      <a:pt x="31" y="15"/>
                    </a:lnTo>
                    <a:lnTo>
                      <a:pt x="26" y="21"/>
                    </a:lnTo>
                    <a:lnTo>
                      <a:pt x="19" y="25"/>
                    </a:lnTo>
                    <a:lnTo>
                      <a:pt x="11" y="28"/>
                    </a:lnTo>
                    <a:lnTo>
                      <a:pt x="6" y="28"/>
                    </a:lnTo>
                    <a:lnTo>
                      <a:pt x="3" y="24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8" y="36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7" y="30"/>
                    </a:lnTo>
                    <a:lnTo>
                      <a:pt x="30" y="30"/>
                    </a:lnTo>
                    <a:lnTo>
                      <a:pt x="33" y="33"/>
                    </a:lnTo>
                    <a:lnTo>
                      <a:pt x="34" y="39"/>
                    </a:lnTo>
                    <a:lnTo>
                      <a:pt x="36" y="45"/>
                    </a:lnTo>
                    <a:lnTo>
                      <a:pt x="36" y="51"/>
                    </a:lnTo>
                    <a:lnTo>
                      <a:pt x="36" y="57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20" name="Freeform 28"/>
              <p:cNvSpPr>
                <a:spLocks/>
              </p:cNvSpPr>
              <p:nvPr/>
            </p:nvSpPr>
            <p:spPr bwMode="auto">
              <a:xfrm>
                <a:off x="5244" y="2153"/>
                <a:ext cx="41" cy="56"/>
              </a:xfrm>
              <a:custGeom>
                <a:avLst/>
                <a:gdLst>
                  <a:gd name="T0" fmla="*/ 33 w 41"/>
                  <a:gd name="T1" fmla="*/ 113 h 113"/>
                  <a:gd name="T2" fmla="*/ 34 w 41"/>
                  <a:gd name="T3" fmla="*/ 110 h 113"/>
                  <a:gd name="T4" fmla="*/ 35 w 41"/>
                  <a:gd name="T5" fmla="*/ 101 h 113"/>
                  <a:gd name="T6" fmla="*/ 35 w 41"/>
                  <a:gd name="T7" fmla="*/ 87 h 113"/>
                  <a:gd name="T8" fmla="*/ 33 w 41"/>
                  <a:gd name="T9" fmla="*/ 71 h 113"/>
                  <a:gd name="T10" fmla="*/ 29 w 41"/>
                  <a:gd name="T11" fmla="*/ 56 h 113"/>
                  <a:gd name="T12" fmla="*/ 25 w 41"/>
                  <a:gd name="T13" fmla="*/ 45 h 113"/>
                  <a:gd name="T14" fmla="*/ 22 w 41"/>
                  <a:gd name="T15" fmla="*/ 38 h 113"/>
                  <a:gd name="T16" fmla="*/ 19 w 41"/>
                  <a:gd name="T17" fmla="*/ 35 h 113"/>
                  <a:gd name="T18" fmla="*/ 18 w 41"/>
                  <a:gd name="T19" fmla="*/ 33 h 113"/>
                  <a:gd name="T20" fmla="*/ 18 w 41"/>
                  <a:gd name="T21" fmla="*/ 30 h 113"/>
                  <a:gd name="T22" fmla="*/ 18 w 41"/>
                  <a:gd name="T23" fmla="*/ 27 h 113"/>
                  <a:gd name="T24" fmla="*/ 20 w 41"/>
                  <a:gd name="T25" fmla="*/ 26 h 113"/>
                  <a:gd name="T26" fmla="*/ 23 w 41"/>
                  <a:gd name="T27" fmla="*/ 24 h 113"/>
                  <a:gd name="T28" fmla="*/ 27 w 41"/>
                  <a:gd name="T29" fmla="*/ 21 h 113"/>
                  <a:gd name="T30" fmla="*/ 30 w 41"/>
                  <a:gd name="T31" fmla="*/ 18 h 113"/>
                  <a:gd name="T32" fmla="*/ 30 w 41"/>
                  <a:gd name="T33" fmla="*/ 15 h 113"/>
                  <a:gd name="T34" fmla="*/ 29 w 41"/>
                  <a:gd name="T35" fmla="*/ 11 h 113"/>
                  <a:gd name="T36" fmla="*/ 25 w 41"/>
                  <a:gd name="T37" fmla="*/ 8 h 113"/>
                  <a:gd name="T38" fmla="*/ 21 w 41"/>
                  <a:gd name="T39" fmla="*/ 6 h 113"/>
                  <a:gd name="T40" fmla="*/ 15 w 41"/>
                  <a:gd name="T41" fmla="*/ 6 h 113"/>
                  <a:gd name="T42" fmla="*/ 8 w 41"/>
                  <a:gd name="T43" fmla="*/ 9 h 113"/>
                  <a:gd name="T44" fmla="*/ 5 w 41"/>
                  <a:gd name="T45" fmla="*/ 15 h 113"/>
                  <a:gd name="T46" fmla="*/ 3 w 41"/>
                  <a:gd name="T47" fmla="*/ 20 h 113"/>
                  <a:gd name="T48" fmla="*/ 4 w 41"/>
                  <a:gd name="T49" fmla="*/ 23 h 113"/>
                  <a:gd name="T50" fmla="*/ 5 w 41"/>
                  <a:gd name="T51" fmla="*/ 24 h 113"/>
                  <a:gd name="T52" fmla="*/ 6 w 41"/>
                  <a:gd name="T53" fmla="*/ 26 h 113"/>
                  <a:gd name="T54" fmla="*/ 7 w 41"/>
                  <a:gd name="T55" fmla="*/ 27 h 113"/>
                  <a:gd name="T56" fmla="*/ 10 w 41"/>
                  <a:gd name="T57" fmla="*/ 29 h 113"/>
                  <a:gd name="T58" fmla="*/ 14 w 41"/>
                  <a:gd name="T59" fmla="*/ 29 h 113"/>
                  <a:gd name="T60" fmla="*/ 14 w 41"/>
                  <a:gd name="T61" fmla="*/ 30 h 113"/>
                  <a:gd name="T62" fmla="*/ 11 w 41"/>
                  <a:gd name="T63" fmla="*/ 32 h 113"/>
                  <a:gd name="T64" fmla="*/ 9 w 41"/>
                  <a:gd name="T65" fmla="*/ 33 h 113"/>
                  <a:gd name="T66" fmla="*/ 7 w 41"/>
                  <a:gd name="T67" fmla="*/ 33 h 113"/>
                  <a:gd name="T68" fmla="*/ 4 w 41"/>
                  <a:gd name="T69" fmla="*/ 32 h 113"/>
                  <a:gd name="T70" fmla="*/ 1 w 41"/>
                  <a:gd name="T71" fmla="*/ 27 h 113"/>
                  <a:gd name="T72" fmla="*/ 0 w 41"/>
                  <a:gd name="T73" fmla="*/ 21 h 113"/>
                  <a:gd name="T74" fmla="*/ 2 w 41"/>
                  <a:gd name="T75" fmla="*/ 14 h 113"/>
                  <a:gd name="T76" fmla="*/ 5 w 41"/>
                  <a:gd name="T77" fmla="*/ 8 h 113"/>
                  <a:gd name="T78" fmla="*/ 9 w 41"/>
                  <a:gd name="T79" fmla="*/ 3 h 113"/>
                  <a:gd name="T80" fmla="*/ 14 w 41"/>
                  <a:gd name="T81" fmla="*/ 2 h 113"/>
                  <a:gd name="T82" fmla="*/ 20 w 41"/>
                  <a:gd name="T83" fmla="*/ 0 h 113"/>
                  <a:gd name="T84" fmla="*/ 27 w 41"/>
                  <a:gd name="T85" fmla="*/ 0 h 113"/>
                  <a:gd name="T86" fmla="*/ 33 w 41"/>
                  <a:gd name="T87" fmla="*/ 3 h 113"/>
                  <a:gd name="T88" fmla="*/ 36 w 41"/>
                  <a:gd name="T89" fmla="*/ 8 h 113"/>
                  <a:gd name="T90" fmla="*/ 36 w 41"/>
                  <a:gd name="T91" fmla="*/ 14 h 113"/>
                  <a:gd name="T92" fmla="*/ 34 w 41"/>
                  <a:gd name="T93" fmla="*/ 20 h 113"/>
                  <a:gd name="T94" fmla="*/ 30 w 41"/>
                  <a:gd name="T95" fmla="*/ 24 h 113"/>
                  <a:gd name="T96" fmla="*/ 25 w 41"/>
                  <a:gd name="T97" fmla="*/ 27 h 113"/>
                  <a:gd name="T98" fmla="*/ 22 w 41"/>
                  <a:gd name="T99" fmla="*/ 29 h 113"/>
                  <a:gd name="T100" fmla="*/ 21 w 41"/>
                  <a:gd name="T101" fmla="*/ 30 h 113"/>
                  <a:gd name="T102" fmla="*/ 21 w 41"/>
                  <a:gd name="T103" fmla="*/ 33 h 113"/>
                  <a:gd name="T104" fmla="*/ 22 w 41"/>
                  <a:gd name="T105" fmla="*/ 35 h 113"/>
                  <a:gd name="T106" fmla="*/ 27 w 41"/>
                  <a:gd name="T107" fmla="*/ 41 h 113"/>
                  <a:gd name="T108" fmla="*/ 32 w 41"/>
                  <a:gd name="T109" fmla="*/ 51 h 113"/>
                  <a:gd name="T110" fmla="*/ 37 w 41"/>
                  <a:gd name="T111" fmla="*/ 66 h 113"/>
                  <a:gd name="T112" fmla="*/ 41 w 41"/>
                  <a:gd name="T113" fmla="*/ 81 h 113"/>
                  <a:gd name="T114" fmla="*/ 41 w 41"/>
                  <a:gd name="T115" fmla="*/ 95 h 113"/>
                  <a:gd name="T116" fmla="*/ 41 w 41"/>
                  <a:gd name="T117" fmla="*/ 105 h 113"/>
                  <a:gd name="T118" fmla="*/ 41 w 41"/>
                  <a:gd name="T119" fmla="*/ 111 h 113"/>
                  <a:gd name="T120" fmla="*/ 41 w 41"/>
                  <a:gd name="T121" fmla="*/ 113 h 113"/>
                  <a:gd name="T122" fmla="*/ 33 w 41"/>
                  <a:gd name="T123" fmla="*/ 113 h 11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1"/>
                  <a:gd name="T187" fmla="*/ 0 h 113"/>
                  <a:gd name="T188" fmla="*/ 41 w 41"/>
                  <a:gd name="T189" fmla="*/ 113 h 11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1" h="113">
                    <a:moveTo>
                      <a:pt x="33" y="113"/>
                    </a:moveTo>
                    <a:lnTo>
                      <a:pt x="34" y="110"/>
                    </a:lnTo>
                    <a:lnTo>
                      <a:pt x="35" y="101"/>
                    </a:lnTo>
                    <a:lnTo>
                      <a:pt x="35" y="87"/>
                    </a:lnTo>
                    <a:lnTo>
                      <a:pt x="33" y="71"/>
                    </a:lnTo>
                    <a:lnTo>
                      <a:pt x="29" y="56"/>
                    </a:lnTo>
                    <a:lnTo>
                      <a:pt x="25" y="45"/>
                    </a:lnTo>
                    <a:lnTo>
                      <a:pt x="22" y="38"/>
                    </a:lnTo>
                    <a:lnTo>
                      <a:pt x="19" y="35"/>
                    </a:lnTo>
                    <a:lnTo>
                      <a:pt x="18" y="33"/>
                    </a:lnTo>
                    <a:lnTo>
                      <a:pt x="18" y="30"/>
                    </a:lnTo>
                    <a:lnTo>
                      <a:pt x="18" y="27"/>
                    </a:lnTo>
                    <a:lnTo>
                      <a:pt x="20" y="26"/>
                    </a:lnTo>
                    <a:lnTo>
                      <a:pt x="23" y="24"/>
                    </a:lnTo>
                    <a:lnTo>
                      <a:pt x="27" y="21"/>
                    </a:lnTo>
                    <a:lnTo>
                      <a:pt x="30" y="18"/>
                    </a:lnTo>
                    <a:lnTo>
                      <a:pt x="30" y="15"/>
                    </a:lnTo>
                    <a:lnTo>
                      <a:pt x="29" y="11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3" y="20"/>
                    </a:lnTo>
                    <a:lnTo>
                      <a:pt x="4" y="23"/>
                    </a:lnTo>
                    <a:lnTo>
                      <a:pt x="5" y="24"/>
                    </a:lnTo>
                    <a:lnTo>
                      <a:pt x="6" y="26"/>
                    </a:lnTo>
                    <a:lnTo>
                      <a:pt x="7" y="27"/>
                    </a:lnTo>
                    <a:lnTo>
                      <a:pt x="10" y="29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1" y="32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4" y="32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9" y="3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3"/>
                    </a:lnTo>
                    <a:lnTo>
                      <a:pt x="36" y="8"/>
                    </a:lnTo>
                    <a:lnTo>
                      <a:pt x="36" y="14"/>
                    </a:lnTo>
                    <a:lnTo>
                      <a:pt x="34" y="20"/>
                    </a:lnTo>
                    <a:lnTo>
                      <a:pt x="30" y="24"/>
                    </a:lnTo>
                    <a:lnTo>
                      <a:pt x="25" y="27"/>
                    </a:lnTo>
                    <a:lnTo>
                      <a:pt x="22" y="29"/>
                    </a:lnTo>
                    <a:lnTo>
                      <a:pt x="21" y="30"/>
                    </a:lnTo>
                    <a:lnTo>
                      <a:pt x="21" y="33"/>
                    </a:lnTo>
                    <a:lnTo>
                      <a:pt x="22" y="35"/>
                    </a:lnTo>
                    <a:lnTo>
                      <a:pt x="27" y="41"/>
                    </a:lnTo>
                    <a:lnTo>
                      <a:pt x="32" y="51"/>
                    </a:lnTo>
                    <a:lnTo>
                      <a:pt x="37" y="66"/>
                    </a:lnTo>
                    <a:lnTo>
                      <a:pt x="41" y="81"/>
                    </a:lnTo>
                    <a:lnTo>
                      <a:pt x="41" y="95"/>
                    </a:lnTo>
                    <a:lnTo>
                      <a:pt x="41" y="105"/>
                    </a:lnTo>
                    <a:lnTo>
                      <a:pt x="41" y="111"/>
                    </a:lnTo>
                    <a:lnTo>
                      <a:pt x="41" y="113"/>
                    </a:lnTo>
                    <a:lnTo>
                      <a:pt x="33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21" name="Freeform 29"/>
              <p:cNvSpPr>
                <a:spLocks/>
              </p:cNvSpPr>
              <p:nvPr/>
            </p:nvSpPr>
            <p:spPr bwMode="auto">
              <a:xfrm>
                <a:off x="5284" y="2134"/>
                <a:ext cx="23" cy="13"/>
              </a:xfrm>
              <a:custGeom>
                <a:avLst/>
                <a:gdLst>
                  <a:gd name="T0" fmla="*/ 6 w 23"/>
                  <a:gd name="T1" fmla="*/ 3 h 27"/>
                  <a:gd name="T2" fmla="*/ 3 w 23"/>
                  <a:gd name="T3" fmla="*/ 5 h 27"/>
                  <a:gd name="T4" fmla="*/ 1 w 23"/>
                  <a:gd name="T5" fmla="*/ 9 h 27"/>
                  <a:gd name="T6" fmla="*/ 0 w 23"/>
                  <a:gd name="T7" fmla="*/ 12 h 27"/>
                  <a:gd name="T8" fmla="*/ 1 w 23"/>
                  <a:gd name="T9" fmla="*/ 15 h 27"/>
                  <a:gd name="T10" fmla="*/ 4 w 23"/>
                  <a:gd name="T11" fmla="*/ 17 h 27"/>
                  <a:gd name="T12" fmla="*/ 8 w 23"/>
                  <a:gd name="T13" fmla="*/ 15 h 27"/>
                  <a:gd name="T14" fmla="*/ 11 w 23"/>
                  <a:gd name="T15" fmla="*/ 17 h 27"/>
                  <a:gd name="T16" fmla="*/ 13 w 23"/>
                  <a:gd name="T17" fmla="*/ 21 h 27"/>
                  <a:gd name="T18" fmla="*/ 13 w 23"/>
                  <a:gd name="T19" fmla="*/ 27 h 27"/>
                  <a:gd name="T20" fmla="*/ 13 w 23"/>
                  <a:gd name="T21" fmla="*/ 27 h 27"/>
                  <a:gd name="T22" fmla="*/ 15 w 23"/>
                  <a:gd name="T23" fmla="*/ 27 h 27"/>
                  <a:gd name="T24" fmla="*/ 16 w 23"/>
                  <a:gd name="T25" fmla="*/ 26 h 27"/>
                  <a:gd name="T26" fmla="*/ 16 w 23"/>
                  <a:gd name="T27" fmla="*/ 24 h 27"/>
                  <a:gd name="T28" fmla="*/ 16 w 23"/>
                  <a:gd name="T29" fmla="*/ 21 h 27"/>
                  <a:gd name="T30" fmla="*/ 16 w 23"/>
                  <a:gd name="T31" fmla="*/ 18 h 27"/>
                  <a:gd name="T32" fmla="*/ 16 w 23"/>
                  <a:gd name="T33" fmla="*/ 17 h 27"/>
                  <a:gd name="T34" fmla="*/ 17 w 23"/>
                  <a:gd name="T35" fmla="*/ 17 h 27"/>
                  <a:gd name="T36" fmla="*/ 19 w 23"/>
                  <a:gd name="T37" fmla="*/ 15 h 27"/>
                  <a:gd name="T38" fmla="*/ 21 w 23"/>
                  <a:gd name="T39" fmla="*/ 11 h 27"/>
                  <a:gd name="T40" fmla="*/ 23 w 23"/>
                  <a:gd name="T41" fmla="*/ 8 h 27"/>
                  <a:gd name="T42" fmla="*/ 22 w 23"/>
                  <a:gd name="T43" fmla="*/ 5 h 27"/>
                  <a:gd name="T44" fmla="*/ 20 w 23"/>
                  <a:gd name="T45" fmla="*/ 2 h 27"/>
                  <a:gd name="T46" fmla="*/ 17 w 23"/>
                  <a:gd name="T47" fmla="*/ 0 h 27"/>
                  <a:gd name="T48" fmla="*/ 14 w 23"/>
                  <a:gd name="T49" fmla="*/ 0 h 27"/>
                  <a:gd name="T50" fmla="*/ 11 w 23"/>
                  <a:gd name="T51" fmla="*/ 2 h 27"/>
                  <a:gd name="T52" fmla="*/ 10 w 23"/>
                  <a:gd name="T53" fmla="*/ 2 h 27"/>
                  <a:gd name="T54" fmla="*/ 10 w 23"/>
                  <a:gd name="T55" fmla="*/ 3 h 27"/>
                  <a:gd name="T56" fmla="*/ 11 w 23"/>
                  <a:gd name="T57" fmla="*/ 3 h 27"/>
                  <a:gd name="T58" fmla="*/ 13 w 23"/>
                  <a:gd name="T59" fmla="*/ 5 h 27"/>
                  <a:gd name="T60" fmla="*/ 14 w 23"/>
                  <a:gd name="T61" fmla="*/ 6 h 27"/>
                  <a:gd name="T62" fmla="*/ 14 w 23"/>
                  <a:gd name="T63" fmla="*/ 8 h 27"/>
                  <a:gd name="T64" fmla="*/ 13 w 23"/>
                  <a:gd name="T65" fmla="*/ 11 h 27"/>
                  <a:gd name="T66" fmla="*/ 11 w 23"/>
                  <a:gd name="T67" fmla="*/ 11 h 27"/>
                  <a:gd name="T68" fmla="*/ 9 w 23"/>
                  <a:gd name="T69" fmla="*/ 11 h 27"/>
                  <a:gd name="T70" fmla="*/ 7 w 23"/>
                  <a:gd name="T71" fmla="*/ 11 h 27"/>
                  <a:gd name="T72" fmla="*/ 6 w 23"/>
                  <a:gd name="T73" fmla="*/ 9 h 27"/>
                  <a:gd name="T74" fmla="*/ 6 w 23"/>
                  <a:gd name="T75" fmla="*/ 8 h 27"/>
                  <a:gd name="T76" fmla="*/ 7 w 23"/>
                  <a:gd name="T77" fmla="*/ 6 h 27"/>
                  <a:gd name="T78" fmla="*/ 7 w 23"/>
                  <a:gd name="T79" fmla="*/ 3 h 27"/>
                  <a:gd name="T80" fmla="*/ 7 w 23"/>
                  <a:gd name="T81" fmla="*/ 3 h 27"/>
                  <a:gd name="T82" fmla="*/ 6 w 23"/>
                  <a:gd name="T83" fmla="*/ 3 h 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"/>
                  <a:gd name="T127" fmla="*/ 0 h 27"/>
                  <a:gd name="T128" fmla="*/ 23 w 23"/>
                  <a:gd name="T129" fmla="*/ 27 h 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" h="27">
                    <a:moveTo>
                      <a:pt x="6" y="3"/>
                    </a:moveTo>
                    <a:lnTo>
                      <a:pt x="3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7"/>
                    </a:lnTo>
                    <a:lnTo>
                      <a:pt x="8" y="15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1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21" y="11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20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7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22" name="Freeform 30"/>
              <p:cNvSpPr>
                <a:spLocks/>
              </p:cNvSpPr>
              <p:nvPr/>
            </p:nvSpPr>
            <p:spPr bwMode="auto">
              <a:xfrm>
                <a:off x="5292" y="2158"/>
                <a:ext cx="32" cy="51"/>
              </a:xfrm>
              <a:custGeom>
                <a:avLst/>
                <a:gdLst>
                  <a:gd name="T0" fmla="*/ 0 w 32"/>
                  <a:gd name="T1" fmla="*/ 100 h 102"/>
                  <a:gd name="T2" fmla="*/ 2 w 32"/>
                  <a:gd name="T3" fmla="*/ 91 h 102"/>
                  <a:gd name="T4" fmla="*/ 8 w 32"/>
                  <a:gd name="T5" fmla="*/ 69 h 102"/>
                  <a:gd name="T6" fmla="*/ 12 w 32"/>
                  <a:gd name="T7" fmla="*/ 43 h 102"/>
                  <a:gd name="T8" fmla="*/ 12 w 32"/>
                  <a:gd name="T9" fmla="*/ 21 h 102"/>
                  <a:gd name="T10" fmla="*/ 11 w 32"/>
                  <a:gd name="T11" fmla="*/ 19 h 102"/>
                  <a:gd name="T12" fmla="*/ 8 w 32"/>
                  <a:gd name="T13" fmla="*/ 18 h 102"/>
                  <a:gd name="T14" fmla="*/ 5 w 32"/>
                  <a:gd name="T15" fmla="*/ 13 h 102"/>
                  <a:gd name="T16" fmla="*/ 5 w 32"/>
                  <a:gd name="T17" fmla="*/ 7 h 102"/>
                  <a:gd name="T18" fmla="*/ 7 w 32"/>
                  <a:gd name="T19" fmla="*/ 3 h 102"/>
                  <a:gd name="T20" fmla="*/ 10 w 32"/>
                  <a:gd name="T21" fmla="*/ 0 h 102"/>
                  <a:gd name="T22" fmla="*/ 14 w 32"/>
                  <a:gd name="T23" fmla="*/ 0 h 102"/>
                  <a:gd name="T24" fmla="*/ 18 w 32"/>
                  <a:gd name="T25" fmla="*/ 0 h 102"/>
                  <a:gd name="T26" fmla="*/ 22 w 32"/>
                  <a:gd name="T27" fmla="*/ 0 h 102"/>
                  <a:gd name="T28" fmla="*/ 26 w 32"/>
                  <a:gd name="T29" fmla="*/ 1 h 102"/>
                  <a:gd name="T30" fmla="*/ 31 w 32"/>
                  <a:gd name="T31" fmla="*/ 4 h 102"/>
                  <a:gd name="T32" fmla="*/ 32 w 32"/>
                  <a:gd name="T33" fmla="*/ 9 h 102"/>
                  <a:gd name="T34" fmla="*/ 31 w 32"/>
                  <a:gd name="T35" fmla="*/ 15 h 102"/>
                  <a:gd name="T36" fmla="*/ 26 w 32"/>
                  <a:gd name="T37" fmla="*/ 18 h 102"/>
                  <a:gd name="T38" fmla="*/ 22 w 32"/>
                  <a:gd name="T39" fmla="*/ 21 h 102"/>
                  <a:gd name="T40" fmla="*/ 18 w 32"/>
                  <a:gd name="T41" fmla="*/ 22 h 102"/>
                  <a:gd name="T42" fmla="*/ 16 w 32"/>
                  <a:gd name="T43" fmla="*/ 22 h 102"/>
                  <a:gd name="T44" fmla="*/ 16 w 32"/>
                  <a:gd name="T45" fmla="*/ 21 h 102"/>
                  <a:gd name="T46" fmla="*/ 15 w 32"/>
                  <a:gd name="T47" fmla="*/ 19 h 102"/>
                  <a:gd name="T48" fmla="*/ 18 w 32"/>
                  <a:gd name="T49" fmla="*/ 18 h 102"/>
                  <a:gd name="T50" fmla="*/ 21 w 32"/>
                  <a:gd name="T51" fmla="*/ 16 h 102"/>
                  <a:gd name="T52" fmla="*/ 23 w 32"/>
                  <a:gd name="T53" fmla="*/ 15 h 102"/>
                  <a:gd name="T54" fmla="*/ 24 w 32"/>
                  <a:gd name="T55" fmla="*/ 13 h 102"/>
                  <a:gd name="T56" fmla="*/ 23 w 32"/>
                  <a:gd name="T57" fmla="*/ 10 h 102"/>
                  <a:gd name="T58" fmla="*/ 22 w 32"/>
                  <a:gd name="T59" fmla="*/ 9 h 102"/>
                  <a:gd name="T60" fmla="*/ 20 w 32"/>
                  <a:gd name="T61" fmla="*/ 6 h 102"/>
                  <a:gd name="T62" fmla="*/ 16 w 32"/>
                  <a:gd name="T63" fmla="*/ 4 h 102"/>
                  <a:gd name="T64" fmla="*/ 14 w 32"/>
                  <a:gd name="T65" fmla="*/ 4 h 102"/>
                  <a:gd name="T66" fmla="*/ 12 w 32"/>
                  <a:gd name="T67" fmla="*/ 7 h 102"/>
                  <a:gd name="T68" fmla="*/ 12 w 32"/>
                  <a:gd name="T69" fmla="*/ 10 h 102"/>
                  <a:gd name="T70" fmla="*/ 13 w 32"/>
                  <a:gd name="T71" fmla="*/ 15 h 102"/>
                  <a:gd name="T72" fmla="*/ 15 w 32"/>
                  <a:gd name="T73" fmla="*/ 19 h 102"/>
                  <a:gd name="T74" fmla="*/ 16 w 32"/>
                  <a:gd name="T75" fmla="*/ 25 h 102"/>
                  <a:gd name="T76" fmla="*/ 18 w 32"/>
                  <a:gd name="T77" fmla="*/ 33 h 102"/>
                  <a:gd name="T78" fmla="*/ 16 w 32"/>
                  <a:gd name="T79" fmla="*/ 40 h 102"/>
                  <a:gd name="T80" fmla="*/ 16 w 32"/>
                  <a:gd name="T81" fmla="*/ 43 h 102"/>
                  <a:gd name="T82" fmla="*/ 8 w 32"/>
                  <a:gd name="T83" fmla="*/ 102 h 102"/>
                  <a:gd name="T84" fmla="*/ 0 w 32"/>
                  <a:gd name="T85" fmla="*/ 100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"/>
                  <a:gd name="T130" fmla="*/ 0 h 102"/>
                  <a:gd name="T131" fmla="*/ 32 w 32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" h="102">
                    <a:moveTo>
                      <a:pt x="0" y="100"/>
                    </a:moveTo>
                    <a:lnTo>
                      <a:pt x="2" y="91"/>
                    </a:lnTo>
                    <a:lnTo>
                      <a:pt x="8" y="69"/>
                    </a:lnTo>
                    <a:lnTo>
                      <a:pt x="12" y="43"/>
                    </a:lnTo>
                    <a:lnTo>
                      <a:pt x="12" y="21"/>
                    </a:lnTo>
                    <a:lnTo>
                      <a:pt x="11" y="19"/>
                    </a:lnTo>
                    <a:lnTo>
                      <a:pt x="8" y="18"/>
                    </a:lnTo>
                    <a:lnTo>
                      <a:pt x="5" y="13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1"/>
                    </a:lnTo>
                    <a:lnTo>
                      <a:pt x="31" y="4"/>
                    </a:lnTo>
                    <a:lnTo>
                      <a:pt x="32" y="9"/>
                    </a:lnTo>
                    <a:lnTo>
                      <a:pt x="31" y="15"/>
                    </a:lnTo>
                    <a:lnTo>
                      <a:pt x="26" y="18"/>
                    </a:lnTo>
                    <a:lnTo>
                      <a:pt x="22" y="21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8" y="18"/>
                    </a:lnTo>
                    <a:lnTo>
                      <a:pt x="21" y="16"/>
                    </a:lnTo>
                    <a:lnTo>
                      <a:pt x="23" y="15"/>
                    </a:lnTo>
                    <a:lnTo>
                      <a:pt x="24" y="13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3" y="15"/>
                    </a:lnTo>
                    <a:lnTo>
                      <a:pt x="15" y="19"/>
                    </a:lnTo>
                    <a:lnTo>
                      <a:pt x="16" y="25"/>
                    </a:lnTo>
                    <a:lnTo>
                      <a:pt x="18" y="33"/>
                    </a:lnTo>
                    <a:lnTo>
                      <a:pt x="16" y="40"/>
                    </a:lnTo>
                    <a:lnTo>
                      <a:pt x="16" y="43"/>
                    </a:lnTo>
                    <a:lnTo>
                      <a:pt x="8" y="102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23" name="Freeform 31"/>
              <p:cNvSpPr>
                <a:spLocks/>
              </p:cNvSpPr>
              <p:nvPr/>
            </p:nvSpPr>
            <p:spPr bwMode="auto">
              <a:xfrm>
                <a:off x="5325" y="2133"/>
                <a:ext cx="33" cy="16"/>
              </a:xfrm>
              <a:custGeom>
                <a:avLst/>
                <a:gdLst>
                  <a:gd name="T0" fmla="*/ 7 w 33"/>
                  <a:gd name="T1" fmla="*/ 0 h 33"/>
                  <a:gd name="T2" fmla="*/ 4 w 33"/>
                  <a:gd name="T3" fmla="*/ 1 h 33"/>
                  <a:gd name="T4" fmla="*/ 1 w 33"/>
                  <a:gd name="T5" fmla="*/ 3 h 33"/>
                  <a:gd name="T6" fmla="*/ 0 w 33"/>
                  <a:gd name="T7" fmla="*/ 7 h 33"/>
                  <a:gd name="T8" fmla="*/ 2 w 33"/>
                  <a:gd name="T9" fmla="*/ 12 h 33"/>
                  <a:gd name="T10" fmla="*/ 6 w 33"/>
                  <a:gd name="T11" fmla="*/ 16 h 33"/>
                  <a:gd name="T12" fmla="*/ 11 w 33"/>
                  <a:gd name="T13" fmla="*/ 19 h 33"/>
                  <a:gd name="T14" fmla="*/ 14 w 33"/>
                  <a:gd name="T15" fmla="*/ 22 h 33"/>
                  <a:gd name="T16" fmla="*/ 15 w 33"/>
                  <a:gd name="T17" fmla="*/ 27 h 33"/>
                  <a:gd name="T18" fmla="*/ 15 w 33"/>
                  <a:gd name="T19" fmla="*/ 31 h 33"/>
                  <a:gd name="T20" fmla="*/ 16 w 33"/>
                  <a:gd name="T21" fmla="*/ 33 h 33"/>
                  <a:gd name="T22" fmla="*/ 16 w 33"/>
                  <a:gd name="T23" fmla="*/ 31 h 33"/>
                  <a:gd name="T24" fmla="*/ 17 w 33"/>
                  <a:gd name="T25" fmla="*/ 28 h 33"/>
                  <a:gd name="T26" fmla="*/ 19 w 33"/>
                  <a:gd name="T27" fmla="*/ 25 h 33"/>
                  <a:gd name="T28" fmla="*/ 21 w 33"/>
                  <a:gd name="T29" fmla="*/ 22 h 33"/>
                  <a:gd name="T30" fmla="*/ 22 w 33"/>
                  <a:gd name="T31" fmla="*/ 21 h 33"/>
                  <a:gd name="T32" fmla="*/ 25 w 33"/>
                  <a:gd name="T33" fmla="*/ 21 h 33"/>
                  <a:gd name="T34" fmla="*/ 28 w 33"/>
                  <a:gd name="T35" fmla="*/ 19 h 33"/>
                  <a:gd name="T36" fmla="*/ 32 w 33"/>
                  <a:gd name="T37" fmla="*/ 18 h 33"/>
                  <a:gd name="T38" fmla="*/ 33 w 33"/>
                  <a:gd name="T39" fmla="*/ 13 h 33"/>
                  <a:gd name="T40" fmla="*/ 32 w 33"/>
                  <a:gd name="T41" fmla="*/ 9 h 33"/>
                  <a:gd name="T42" fmla="*/ 29 w 33"/>
                  <a:gd name="T43" fmla="*/ 4 h 33"/>
                  <a:gd name="T44" fmla="*/ 28 w 33"/>
                  <a:gd name="T45" fmla="*/ 6 h 33"/>
                  <a:gd name="T46" fmla="*/ 28 w 33"/>
                  <a:gd name="T47" fmla="*/ 9 h 33"/>
                  <a:gd name="T48" fmla="*/ 29 w 33"/>
                  <a:gd name="T49" fmla="*/ 10 h 33"/>
                  <a:gd name="T50" fmla="*/ 29 w 33"/>
                  <a:gd name="T51" fmla="*/ 13 h 33"/>
                  <a:gd name="T52" fmla="*/ 27 w 33"/>
                  <a:gd name="T53" fmla="*/ 15 h 33"/>
                  <a:gd name="T54" fmla="*/ 25 w 33"/>
                  <a:gd name="T55" fmla="*/ 16 h 33"/>
                  <a:gd name="T56" fmla="*/ 20 w 33"/>
                  <a:gd name="T57" fmla="*/ 18 h 33"/>
                  <a:gd name="T58" fmla="*/ 16 w 33"/>
                  <a:gd name="T59" fmla="*/ 16 h 33"/>
                  <a:gd name="T60" fmla="*/ 12 w 33"/>
                  <a:gd name="T61" fmla="*/ 15 h 33"/>
                  <a:gd name="T62" fmla="*/ 7 w 33"/>
                  <a:gd name="T63" fmla="*/ 12 h 33"/>
                  <a:gd name="T64" fmla="*/ 5 w 33"/>
                  <a:gd name="T65" fmla="*/ 7 h 33"/>
                  <a:gd name="T66" fmla="*/ 6 w 33"/>
                  <a:gd name="T67" fmla="*/ 4 h 33"/>
                  <a:gd name="T68" fmla="*/ 8 w 33"/>
                  <a:gd name="T69" fmla="*/ 3 h 33"/>
                  <a:gd name="T70" fmla="*/ 8 w 33"/>
                  <a:gd name="T71" fmla="*/ 1 h 33"/>
                  <a:gd name="T72" fmla="*/ 7 w 33"/>
                  <a:gd name="T73" fmla="*/ 0 h 3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"/>
                  <a:gd name="T112" fmla="*/ 0 h 33"/>
                  <a:gd name="T113" fmla="*/ 33 w 33"/>
                  <a:gd name="T114" fmla="*/ 33 h 3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" h="33">
                    <a:moveTo>
                      <a:pt x="7" y="0"/>
                    </a:move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1" y="19"/>
                    </a:lnTo>
                    <a:lnTo>
                      <a:pt x="14" y="22"/>
                    </a:lnTo>
                    <a:lnTo>
                      <a:pt x="15" y="27"/>
                    </a:lnTo>
                    <a:lnTo>
                      <a:pt x="15" y="31"/>
                    </a:lnTo>
                    <a:lnTo>
                      <a:pt x="16" y="33"/>
                    </a:lnTo>
                    <a:lnTo>
                      <a:pt x="16" y="31"/>
                    </a:lnTo>
                    <a:lnTo>
                      <a:pt x="17" y="28"/>
                    </a:lnTo>
                    <a:lnTo>
                      <a:pt x="19" y="25"/>
                    </a:lnTo>
                    <a:lnTo>
                      <a:pt x="21" y="22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8" y="19"/>
                    </a:lnTo>
                    <a:lnTo>
                      <a:pt x="32" y="18"/>
                    </a:lnTo>
                    <a:lnTo>
                      <a:pt x="33" y="13"/>
                    </a:lnTo>
                    <a:lnTo>
                      <a:pt x="32" y="9"/>
                    </a:lnTo>
                    <a:lnTo>
                      <a:pt x="29" y="4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3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0" y="18"/>
                    </a:lnTo>
                    <a:lnTo>
                      <a:pt x="16" y="16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24" name="Freeform 32"/>
              <p:cNvSpPr>
                <a:spLocks/>
              </p:cNvSpPr>
              <p:nvPr/>
            </p:nvSpPr>
            <p:spPr bwMode="auto">
              <a:xfrm>
                <a:off x="5334" y="2173"/>
                <a:ext cx="37" cy="18"/>
              </a:xfrm>
              <a:custGeom>
                <a:avLst/>
                <a:gdLst>
                  <a:gd name="T0" fmla="*/ 10 w 37"/>
                  <a:gd name="T1" fmla="*/ 22 h 34"/>
                  <a:gd name="T2" fmla="*/ 18 w 37"/>
                  <a:gd name="T3" fmla="*/ 25 h 34"/>
                  <a:gd name="T4" fmla="*/ 24 w 37"/>
                  <a:gd name="T5" fmla="*/ 25 h 34"/>
                  <a:gd name="T6" fmla="*/ 30 w 37"/>
                  <a:gd name="T7" fmla="*/ 24 h 34"/>
                  <a:gd name="T8" fmla="*/ 32 w 37"/>
                  <a:gd name="T9" fmla="*/ 21 h 34"/>
                  <a:gd name="T10" fmla="*/ 33 w 37"/>
                  <a:gd name="T11" fmla="*/ 18 h 34"/>
                  <a:gd name="T12" fmla="*/ 32 w 37"/>
                  <a:gd name="T13" fmla="*/ 15 h 34"/>
                  <a:gd name="T14" fmla="*/ 30 w 37"/>
                  <a:gd name="T15" fmla="*/ 12 h 34"/>
                  <a:gd name="T16" fmla="*/ 27 w 37"/>
                  <a:gd name="T17" fmla="*/ 10 h 34"/>
                  <a:gd name="T18" fmla="*/ 24 w 37"/>
                  <a:gd name="T19" fmla="*/ 9 h 34"/>
                  <a:gd name="T20" fmla="*/ 22 w 37"/>
                  <a:gd name="T21" fmla="*/ 6 h 34"/>
                  <a:gd name="T22" fmla="*/ 23 w 37"/>
                  <a:gd name="T23" fmla="*/ 3 h 34"/>
                  <a:gd name="T24" fmla="*/ 29 w 37"/>
                  <a:gd name="T25" fmla="*/ 6 h 34"/>
                  <a:gd name="T26" fmla="*/ 35 w 37"/>
                  <a:gd name="T27" fmla="*/ 12 h 34"/>
                  <a:gd name="T28" fmla="*/ 37 w 37"/>
                  <a:gd name="T29" fmla="*/ 19 h 34"/>
                  <a:gd name="T30" fmla="*/ 36 w 37"/>
                  <a:gd name="T31" fmla="*/ 25 h 34"/>
                  <a:gd name="T32" fmla="*/ 33 w 37"/>
                  <a:gd name="T33" fmla="*/ 31 h 34"/>
                  <a:gd name="T34" fmla="*/ 27 w 37"/>
                  <a:gd name="T35" fmla="*/ 34 h 34"/>
                  <a:gd name="T36" fmla="*/ 21 w 37"/>
                  <a:gd name="T37" fmla="*/ 34 h 34"/>
                  <a:gd name="T38" fmla="*/ 13 w 37"/>
                  <a:gd name="T39" fmla="*/ 31 h 34"/>
                  <a:gd name="T40" fmla="*/ 6 w 37"/>
                  <a:gd name="T41" fmla="*/ 27 h 34"/>
                  <a:gd name="T42" fmla="*/ 3 w 37"/>
                  <a:gd name="T43" fmla="*/ 22 h 34"/>
                  <a:gd name="T44" fmla="*/ 0 w 37"/>
                  <a:gd name="T45" fmla="*/ 16 h 34"/>
                  <a:gd name="T46" fmla="*/ 0 w 37"/>
                  <a:gd name="T47" fmla="*/ 10 h 34"/>
                  <a:gd name="T48" fmla="*/ 3 w 37"/>
                  <a:gd name="T49" fmla="*/ 6 h 34"/>
                  <a:gd name="T50" fmla="*/ 6 w 37"/>
                  <a:gd name="T51" fmla="*/ 3 h 34"/>
                  <a:gd name="T52" fmla="*/ 9 w 37"/>
                  <a:gd name="T53" fmla="*/ 1 h 34"/>
                  <a:gd name="T54" fmla="*/ 13 w 37"/>
                  <a:gd name="T55" fmla="*/ 0 h 34"/>
                  <a:gd name="T56" fmla="*/ 17 w 37"/>
                  <a:gd name="T57" fmla="*/ 0 h 34"/>
                  <a:gd name="T58" fmla="*/ 19 w 37"/>
                  <a:gd name="T59" fmla="*/ 1 h 34"/>
                  <a:gd name="T60" fmla="*/ 20 w 37"/>
                  <a:gd name="T61" fmla="*/ 3 h 34"/>
                  <a:gd name="T62" fmla="*/ 19 w 37"/>
                  <a:gd name="T63" fmla="*/ 6 h 34"/>
                  <a:gd name="T64" fmla="*/ 16 w 37"/>
                  <a:gd name="T65" fmla="*/ 6 h 34"/>
                  <a:gd name="T66" fmla="*/ 11 w 37"/>
                  <a:gd name="T67" fmla="*/ 7 h 34"/>
                  <a:gd name="T68" fmla="*/ 7 w 37"/>
                  <a:gd name="T69" fmla="*/ 12 h 34"/>
                  <a:gd name="T70" fmla="*/ 6 w 37"/>
                  <a:gd name="T71" fmla="*/ 16 h 34"/>
                  <a:gd name="T72" fmla="*/ 10 w 37"/>
                  <a:gd name="T73" fmla="*/ 22 h 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"/>
                  <a:gd name="T112" fmla="*/ 0 h 34"/>
                  <a:gd name="T113" fmla="*/ 37 w 37"/>
                  <a:gd name="T114" fmla="*/ 34 h 3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" h="34">
                    <a:moveTo>
                      <a:pt x="10" y="22"/>
                    </a:moveTo>
                    <a:lnTo>
                      <a:pt x="18" y="25"/>
                    </a:lnTo>
                    <a:lnTo>
                      <a:pt x="24" y="25"/>
                    </a:lnTo>
                    <a:lnTo>
                      <a:pt x="30" y="24"/>
                    </a:lnTo>
                    <a:lnTo>
                      <a:pt x="32" y="21"/>
                    </a:lnTo>
                    <a:lnTo>
                      <a:pt x="33" y="18"/>
                    </a:lnTo>
                    <a:lnTo>
                      <a:pt x="32" y="15"/>
                    </a:lnTo>
                    <a:lnTo>
                      <a:pt x="30" y="12"/>
                    </a:lnTo>
                    <a:lnTo>
                      <a:pt x="27" y="10"/>
                    </a:lnTo>
                    <a:lnTo>
                      <a:pt x="24" y="9"/>
                    </a:lnTo>
                    <a:lnTo>
                      <a:pt x="22" y="6"/>
                    </a:lnTo>
                    <a:lnTo>
                      <a:pt x="23" y="3"/>
                    </a:lnTo>
                    <a:lnTo>
                      <a:pt x="29" y="6"/>
                    </a:lnTo>
                    <a:lnTo>
                      <a:pt x="35" y="12"/>
                    </a:lnTo>
                    <a:lnTo>
                      <a:pt x="37" y="19"/>
                    </a:lnTo>
                    <a:lnTo>
                      <a:pt x="36" y="25"/>
                    </a:lnTo>
                    <a:lnTo>
                      <a:pt x="33" y="31"/>
                    </a:lnTo>
                    <a:lnTo>
                      <a:pt x="27" y="34"/>
                    </a:lnTo>
                    <a:lnTo>
                      <a:pt x="21" y="34"/>
                    </a:lnTo>
                    <a:lnTo>
                      <a:pt x="13" y="31"/>
                    </a:lnTo>
                    <a:lnTo>
                      <a:pt x="6" y="27"/>
                    </a:lnTo>
                    <a:lnTo>
                      <a:pt x="3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25" name="Freeform 33"/>
              <p:cNvSpPr>
                <a:spLocks/>
              </p:cNvSpPr>
              <p:nvPr/>
            </p:nvSpPr>
            <p:spPr bwMode="auto">
              <a:xfrm>
                <a:off x="5157" y="2423"/>
                <a:ext cx="93" cy="118"/>
              </a:xfrm>
              <a:custGeom>
                <a:avLst/>
                <a:gdLst>
                  <a:gd name="T0" fmla="*/ 63 w 93"/>
                  <a:gd name="T1" fmla="*/ 217 h 237"/>
                  <a:gd name="T2" fmla="*/ 55 w 93"/>
                  <a:gd name="T3" fmla="*/ 195 h 237"/>
                  <a:gd name="T4" fmla="*/ 42 w 93"/>
                  <a:gd name="T5" fmla="*/ 180 h 237"/>
                  <a:gd name="T6" fmla="*/ 28 w 93"/>
                  <a:gd name="T7" fmla="*/ 168 h 237"/>
                  <a:gd name="T8" fmla="*/ 16 w 93"/>
                  <a:gd name="T9" fmla="*/ 148 h 237"/>
                  <a:gd name="T10" fmla="*/ 14 w 93"/>
                  <a:gd name="T11" fmla="*/ 123 h 237"/>
                  <a:gd name="T12" fmla="*/ 13 w 93"/>
                  <a:gd name="T13" fmla="*/ 106 h 237"/>
                  <a:gd name="T14" fmla="*/ 2 w 93"/>
                  <a:gd name="T15" fmla="*/ 85 h 237"/>
                  <a:gd name="T16" fmla="*/ 1 w 93"/>
                  <a:gd name="T17" fmla="*/ 58 h 237"/>
                  <a:gd name="T18" fmla="*/ 10 w 93"/>
                  <a:gd name="T19" fmla="*/ 39 h 237"/>
                  <a:gd name="T20" fmla="*/ 22 w 93"/>
                  <a:gd name="T21" fmla="*/ 32 h 237"/>
                  <a:gd name="T22" fmla="*/ 32 w 93"/>
                  <a:gd name="T23" fmla="*/ 29 h 237"/>
                  <a:gd name="T24" fmla="*/ 41 w 93"/>
                  <a:gd name="T25" fmla="*/ 21 h 237"/>
                  <a:gd name="T26" fmla="*/ 53 w 93"/>
                  <a:gd name="T27" fmla="*/ 3 h 237"/>
                  <a:gd name="T28" fmla="*/ 74 w 93"/>
                  <a:gd name="T29" fmla="*/ 2 h 237"/>
                  <a:gd name="T30" fmla="*/ 87 w 93"/>
                  <a:gd name="T31" fmla="*/ 12 h 237"/>
                  <a:gd name="T32" fmla="*/ 93 w 93"/>
                  <a:gd name="T33" fmla="*/ 24 h 237"/>
                  <a:gd name="T34" fmla="*/ 90 w 93"/>
                  <a:gd name="T35" fmla="*/ 30 h 237"/>
                  <a:gd name="T36" fmla="*/ 82 w 93"/>
                  <a:gd name="T37" fmla="*/ 21 h 237"/>
                  <a:gd name="T38" fmla="*/ 70 w 93"/>
                  <a:gd name="T39" fmla="*/ 12 h 237"/>
                  <a:gd name="T40" fmla="*/ 58 w 93"/>
                  <a:gd name="T41" fmla="*/ 12 h 237"/>
                  <a:gd name="T42" fmla="*/ 49 w 93"/>
                  <a:gd name="T43" fmla="*/ 21 h 237"/>
                  <a:gd name="T44" fmla="*/ 40 w 93"/>
                  <a:gd name="T45" fmla="*/ 38 h 237"/>
                  <a:gd name="T46" fmla="*/ 32 w 93"/>
                  <a:gd name="T47" fmla="*/ 41 h 237"/>
                  <a:gd name="T48" fmla="*/ 26 w 93"/>
                  <a:gd name="T49" fmla="*/ 42 h 237"/>
                  <a:gd name="T50" fmla="*/ 14 w 93"/>
                  <a:gd name="T51" fmla="*/ 54 h 237"/>
                  <a:gd name="T52" fmla="*/ 14 w 93"/>
                  <a:gd name="T53" fmla="*/ 87 h 237"/>
                  <a:gd name="T54" fmla="*/ 24 w 93"/>
                  <a:gd name="T55" fmla="*/ 103 h 237"/>
                  <a:gd name="T56" fmla="*/ 24 w 93"/>
                  <a:gd name="T57" fmla="*/ 118 h 237"/>
                  <a:gd name="T58" fmla="*/ 20 w 93"/>
                  <a:gd name="T59" fmla="*/ 132 h 237"/>
                  <a:gd name="T60" fmla="*/ 25 w 93"/>
                  <a:gd name="T61" fmla="*/ 147 h 237"/>
                  <a:gd name="T62" fmla="*/ 40 w 93"/>
                  <a:gd name="T63" fmla="*/ 168 h 237"/>
                  <a:gd name="T64" fmla="*/ 64 w 93"/>
                  <a:gd name="T65" fmla="*/ 195 h 237"/>
                  <a:gd name="T66" fmla="*/ 68 w 93"/>
                  <a:gd name="T67" fmla="*/ 229 h 237"/>
                  <a:gd name="T68" fmla="*/ 64 w 93"/>
                  <a:gd name="T69" fmla="*/ 231 h 2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237"/>
                  <a:gd name="T107" fmla="*/ 93 w 93"/>
                  <a:gd name="T108" fmla="*/ 237 h 2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237">
                    <a:moveTo>
                      <a:pt x="64" y="231"/>
                    </a:moveTo>
                    <a:lnTo>
                      <a:pt x="63" y="217"/>
                    </a:lnTo>
                    <a:lnTo>
                      <a:pt x="59" y="205"/>
                    </a:lnTo>
                    <a:lnTo>
                      <a:pt x="55" y="195"/>
                    </a:lnTo>
                    <a:lnTo>
                      <a:pt x="49" y="187"/>
                    </a:lnTo>
                    <a:lnTo>
                      <a:pt x="42" y="180"/>
                    </a:lnTo>
                    <a:lnTo>
                      <a:pt x="36" y="174"/>
                    </a:lnTo>
                    <a:lnTo>
                      <a:pt x="28" y="168"/>
                    </a:lnTo>
                    <a:lnTo>
                      <a:pt x="23" y="162"/>
                    </a:lnTo>
                    <a:lnTo>
                      <a:pt x="16" y="148"/>
                    </a:lnTo>
                    <a:lnTo>
                      <a:pt x="14" y="135"/>
                    </a:lnTo>
                    <a:lnTo>
                      <a:pt x="14" y="123"/>
                    </a:lnTo>
                    <a:lnTo>
                      <a:pt x="15" y="114"/>
                    </a:lnTo>
                    <a:lnTo>
                      <a:pt x="13" y="106"/>
                    </a:lnTo>
                    <a:lnTo>
                      <a:pt x="7" y="97"/>
                    </a:lnTo>
                    <a:lnTo>
                      <a:pt x="2" y="85"/>
                    </a:lnTo>
                    <a:lnTo>
                      <a:pt x="0" y="73"/>
                    </a:lnTo>
                    <a:lnTo>
                      <a:pt x="1" y="58"/>
                    </a:lnTo>
                    <a:lnTo>
                      <a:pt x="4" y="46"/>
                    </a:lnTo>
                    <a:lnTo>
                      <a:pt x="10" y="39"/>
                    </a:lnTo>
                    <a:lnTo>
                      <a:pt x="15" y="35"/>
                    </a:lnTo>
                    <a:lnTo>
                      <a:pt x="22" y="32"/>
                    </a:lnTo>
                    <a:lnTo>
                      <a:pt x="27" y="30"/>
                    </a:lnTo>
                    <a:lnTo>
                      <a:pt x="32" y="29"/>
                    </a:lnTo>
                    <a:lnTo>
                      <a:pt x="37" y="27"/>
                    </a:lnTo>
                    <a:lnTo>
                      <a:pt x="41" y="21"/>
                    </a:lnTo>
                    <a:lnTo>
                      <a:pt x="46" y="12"/>
                    </a:lnTo>
                    <a:lnTo>
                      <a:pt x="53" y="3"/>
                    </a:lnTo>
                    <a:lnTo>
                      <a:pt x="65" y="0"/>
                    </a:lnTo>
                    <a:lnTo>
                      <a:pt x="74" y="2"/>
                    </a:lnTo>
                    <a:lnTo>
                      <a:pt x="80" y="6"/>
                    </a:lnTo>
                    <a:lnTo>
                      <a:pt x="87" y="12"/>
                    </a:lnTo>
                    <a:lnTo>
                      <a:pt x="92" y="20"/>
                    </a:lnTo>
                    <a:lnTo>
                      <a:pt x="93" y="24"/>
                    </a:lnTo>
                    <a:lnTo>
                      <a:pt x="92" y="29"/>
                    </a:lnTo>
                    <a:lnTo>
                      <a:pt x="90" y="30"/>
                    </a:lnTo>
                    <a:lnTo>
                      <a:pt x="87" y="27"/>
                    </a:lnTo>
                    <a:lnTo>
                      <a:pt x="82" y="21"/>
                    </a:lnTo>
                    <a:lnTo>
                      <a:pt x="77" y="15"/>
                    </a:lnTo>
                    <a:lnTo>
                      <a:pt x="70" y="12"/>
                    </a:lnTo>
                    <a:lnTo>
                      <a:pt x="64" y="11"/>
                    </a:lnTo>
                    <a:lnTo>
                      <a:pt x="58" y="12"/>
                    </a:lnTo>
                    <a:lnTo>
                      <a:pt x="53" y="15"/>
                    </a:lnTo>
                    <a:lnTo>
                      <a:pt x="49" y="21"/>
                    </a:lnTo>
                    <a:lnTo>
                      <a:pt x="44" y="30"/>
                    </a:lnTo>
                    <a:lnTo>
                      <a:pt x="40" y="38"/>
                    </a:lnTo>
                    <a:lnTo>
                      <a:pt x="36" y="41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26" y="42"/>
                    </a:lnTo>
                    <a:lnTo>
                      <a:pt x="19" y="46"/>
                    </a:lnTo>
                    <a:lnTo>
                      <a:pt x="14" y="54"/>
                    </a:lnTo>
                    <a:lnTo>
                      <a:pt x="12" y="70"/>
                    </a:lnTo>
                    <a:lnTo>
                      <a:pt x="14" y="87"/>
                    </a:lnTo>
                    <a:lnTo>
                      <a:pt x="18" y="97"/>
                    </a:lnTo>
                    <a:lnTo>
                      <a:pt x="24" y="103"/>
                    </a:lnTo>
                    <a:lnTo>
                      <a:pt x="25" y="111"/>
                    </a:lnTo>
                    <a:lnTo>
                      <a:pt x="24" y="118"/>
                    </a:lnTo>
                    <a:lnTo>
                      <a:pt x="22" y="126"/>
                    </a:lnTo>
                    <a:lnTo>
                      <a:pt x="20" y="132"/>
                    </a:lnTo>
                    <a:lnTo>
                      <a:pt x="22" y="139"/>
                    </a:lnTo>
                    <a:lnTo>
                      <a:pt x="25" y="147"/>
                    </a:lnTo>
                    <a:lnTo>
                      <a:pt x="31" y="157"/>
                    </a:lnTo>
                    <a:lnTo>
                      <a:pt x="40" y="168"/>
                    </a:lnTo>
                    <a:lnTo>
                      <a:pt x="53" y="180"/>
                    </a:lnTo>
                    <a:lnTo>
                      <a:pt x="64" y="195"/>
                    </a:lnTo>
                    <a:lnTo>
                      <a:pt x="68" y="214"/>
                    </a:lnTo>
                    <a:lnTo>
                      <a:pt x="68" y="229"/>
                    </a:lnTo>
                    <a:lnTo>
                      <a:pt x="67" y="237"/>
                    </a:lnTo>
                    <a:lnTo>
                      <a:pt x="64" y="2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26" name="Freeform 34"/>
              <p:cNvSpPr>
                <a:spLocks/>
              </p:cNvSpPr>
              <p:nvPr/>
            </p:nvSpPr>
            <p:spPr bwMode="auto">
              <a:xfrm>
                <a:off x="5219" y="2434"/>
                <a:ext cx="139" cy="107"/>
              </a:xfrm>
              <a:custGeom>
                <a:avLst/>
                <a:gdLst>
                  <a:gd name="T0" fmla="*/ 43 w 139"/>
                  <a:gd name="T1" fmla="*/ 9 h 214"/>
                  <a:gd name="T2" fmla="*/ 54 w 139"/>
                  <a:gd name="T3" fmla="*/ 2 h 214"/>
                  <a:gd name="T4" fmla="*/ 63 w 139"/>
                  <a:gd name="T5" fmla="*/ 0 h 214"/>
                  <a:gd name="T6" fmla="*/ 71 w 139"/>
                  <a:gd name="T7" fmla="*/ 2 h 214"/>
                  <a:gd name="T8" fmla="*/ 80 w 139"/>
                  <a:gd name="T9" fmla="*/ 9 h 214"/>
                  <a:gd name="T10" fmla="*/ 94 w 139"/>
                  <a:gd name="T11" fmla="*/ 27 h 214"/>
                  <a:gd name="T12" fmla="*/ 112 w 139"/>
                  <a:gd name="T13" fmla="*/ 36 h 214"/>
                  <a:gd name="T14" fmla="*/ 126 w 139"/>
                  <a:gd name="T15" fmla="*/ 46 h 214"/>
                  <a:gd name="T16" fmla="*/ 134 w 139"/>
                  <a:gd name="T17" fmla="*/ 58 h 214"/>
                  <a:gd name="T18" fmla="*/ 137 w 139"/>
                  <a:gd name="T19" fmla="*/ 69 h 214"/>
                  <a:gd name="T20" fmla="*/ 139 w 139"/>
                  <a:gd name="T21" fmla="*/ 85 h 214"/>
                  <a:gd name="T22" fmla="*/ 134 w 139"/>
                  <a:gd name="T23" fmla="*/ 99 h 214"/>
                  <a:gd name="T24" fmla="*/ 129 w 139"/>
                  <a:gd name="T25" fmla="*/ 103 h 214"/>
                  <a:gd name="T26" fmla="*/ 128 w 139"/>
                  <a:gd name="T27" fmla="*/ 114 h 214"/>
                  <a:gd name="T28" fmla="*/ 135 w 139"/>
                  <a:gd name="T29" fmla="*/ 132 h 214"/>
                  <a:gd name="T30" fmla="*/ 127 w 139"/>
                  <a:gd name="T31" fmla="*/ 159 h 214"/>
                  <a:gd name="T32" fmla="*/ 115 w 139"/>
                  <a:gd name="T33" fmla="*/ 175 h 214"/>
                  <a:gd name="T34" fmla="*/ 101 w 139"/>
                  <a:gd name="T35" fmla="*/ 189 h 214"/>
                  <a:gd name="T36" fmla="*/ 81 w 139"/>
                  <a:gd name="T37" fmla="*/ 195 h 214"/>
                  <a:gd name="T38" fmla="*/ 68 w 139"/>
                  <a:gd name="T39" fmla="*/ 207 h 214"/>
                  <a:gd name="T40" fmla="*/ 61 w 139"/>
                  <a:gd name="T41" fmla="*/ 213 h 214"/>
                  <a:gd name="T42" fmla="*/ 54 w 139"/>
                  <a:gd name="T43" fmla="*/ 214 h 214"/>
                  <a:gd name="T44" fmla="*/ 54 w 139"/>
                  <a:gd name="T45" fmla="*/ 210 h 214"/>
                  <a:gd name="T46" fmla="*/ 62 w 139"/>
                  <a:gd name="T47" fmla="*/ 207 h 214"/>
                  <a:gd name="T48" fmla="*/ 72 w 139"/>
                  <a:gd name="T49" fmla="*/ 193 h 214"/>
                  <a:gd name="T50" fmla="*/ 85 w 139"/>
                  <a:gd name="T51" fmla="*/ 187 h 214"/>
                  <a:gd name="T52" fmla="*/ 94 w 139"/>
                  <a:gd name="T53" fmla="*/ 184 h 214"/>
                  <a:gd name="T54" fmla="*/ 109 w 139"/>
                  <a:gd name="T55" fmla="*/ 174 h 214"/>
                  <a:gd name="T56" fmla="*/ 123 w 139"/>
                  <a:gd name="T57" fmla="*/ 148 h 214"/>
                  <a:gd name="T58" fmla="*/ 129 w 139"/>
                  <a:gd name="T59" fmla="*/ 130 h 214"/>
                  <a:gd name="T60" fmla="*/ 124 w 139"/>
                  <a:gd name="T61" fmla="*/ 112 h 214"/>
                  <a:gd name="T62" fmla="*/ 124 w 139"/>
                  <a:gd name="T63" fmla="*/ 99 h 214"/>
                  <a:gd name="T64" fmla="*/ 131 w 139"/>
                  <a:gd name="T65" fmla="*/ 88 h 214"/>
                  <a:gd name="T66" fmla="*/ 134 w 139"/>
                  <a:gd name="T67" fmla="*/ 76 h 214"/>
                  <a:gd name="T68" fmla="*/ 129 w 139"/>
                  <a:gd name="T69" fmla="*/ 61 h 214"/>
                  <a:gd name="T70" fmla="*/ 113 w 139"/>
                  <a:gd name="T71" fmla="*/ 46 h 214"/>
                  <a:gd name="T72" fmla="*/ 89 w 139"/>
                  <a:gd name="T73" fmla="*/ 37 h 214"/>
                  <a:gd name="T74" fmla="*/ 78 w 139"/>
                  <a:gd name="T75" fmla="*/ 22 h 214"/>
                  <a:gd name="T76" fmla="*/ 71 w 139"/>
                  <a:gd name="T77" fmla="*/ 15 h 214"/>
                  <a:gd name="T78" fmla="*/ 56 w 139"/>
                  <a:gd name="T79" fmla="*/ 12 h 214"/>
                  <a:gd name="T80" fmla="*/ 36 w 139"/>
                  <a:gd name="T81" fmla="*/ 31 h 214"/>
                  <a:gd name="T82" fmla="*/ 25 w 139"/>
                  <a:gd name="T83" fmla="*/ 58 h 214"/>
                  <a:gd name="T84" fmla="*/ 27 w 139"/>
                  <a:gd name="T85" fmla="*/ 90 h 214"/>
                  <a:gd name="T86" fmla="*/ 18 w 139"/>
                  <a:gd name="T87" fmla="*/ 108 h 214"/>
                  <a:gd name="T88" fmla="*/ 8 w 139"/>
                  <a:gd name="T89" fmla="*/ 118 h 214"/>
                  <a:gd name="T90" fmla="*/ 7 w 139"/>
                  <a:gd name="T91" fmla="*/ 135 h 214"/>
                  <a:gd name="T92" fmla="*/ 13 w 139"/>
                  <a:gd name="T93" fmla="*/ 156 h 214"/>
                  <a:gd name="T94" fmla="*/ 15 w 139"/>
                  <a:gd name="T95" fmla="*/ 189 h 214"/>
                  <a:gd name="T96" fmla="*/ 9 w 139"/>
                  <a:gd name="T97" fmla="*/ 193 h 214"/>
                  <a:gd name="T98" fmla="*/ 10 w 139"/>
                  <a:gd name="T99" fmla="*/ 180 h 214"/>
                  <a:gd name="T100" fmla="*/ 8 w 139"/>
                  <a:gd name="T101" fmla="*/ 163 h 214"/>
                  <a:gd name="T102" fmla="*/ 1 w 139"/>
                  <a:gd name="T103" fmla="*/ 136 h 214"/>
                  <a:gd name="T104" fmla="*/ 4 w 139"/>
                  <a:gd name="T105" fmla="*/ 115 h 214"/>
                  <a:gd name="T106" fmla="*/ 17 w 139"/>
                  <a:gd name="T107" fmla="*/ 93 h 214"/>
                  <a:gd name="T108" fmla="*/ 16 w 139"/>
                  <a:gd name="T109" fmla="*/ 76 h 214"/>
                  <a:gd name="T110" fmla="*/ 14 w 139"/>
                  <a:gd name="T111" fmla="*/ 60 h 214"/>
                  <a:gd name="T112" fmla="*/ 20 w 139"/>
                  <a:gd name="T113" fmla="*/ 43 h 214"/>
                  <a:gd name="T114" fmla="*/ 32 w 139"/>
                  <a:gd name="T115" fmla="*/ 22 h 21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9"/>
                  <a:gd name="T175" fmla="*/ 0 h 214"/>
                  <a:gd name="T176" fmla="*/ 139 w 139"/>
                  <a:gd name="T177" fmla="*/ 214 h 21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9" h="214">
                    <a:moveTo>
                      <a:pt x="37" y="15"/>
                    </a:moveTo>
                    <a:lnTo>
                      <a:pt x="43" y="9"/>
                    </a:lnTo>
                    <a:lnTo>
                      <a:pt x="48" y="3"/>
                    </a:lnTo>
                    <a:lnTo>
                      <a:pt x="54" y="2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4" y="3"/>
                    </a:lnTo>
                    <a:lnTo>
                      <a:pt x="80" y="9"/>
                    </a:lnTo>
                    <a:lnTo>
                      <a:pt x="86" y="18"/>
                    </a:lnTo>
                    <a:lnTo>
                      <a:pt x="94" y="27"/>
                    </a:lnTo>
                    <a:lnTo>
                      <a:pt x="101" y="31"/>
                    </a:lnTo>
                    <a:lnTo>
                      <a:pt x="112" y="36"/>
                    </a:lnTo>
                    <a:lnTo>
                      <a:pt x="121" y="40"/>
                    </a:lnTo>
                    <a:lnTo>
                      <a:pt x="126" y="46"/>
                    </a:lnTo>
                    <a:lnTo>
                      <a:pt x="131" y="52"/>
                    </a:lnTo>
                    <a:lnTo>
                      <a:pt x="134" y="58"/>
                    </a:lnTo>
                    <a:lnTo>
                      <a:pt x="135" y="64"/>
                    </a:lnTo>
                    <a:lnTo>
                      <a:pt x="137" y="69"/>
                    </a:lnTo>
                    <a:lnTo>
                      <a:pt x="138" y="75"/>
                    </a:lnTo>
                    <a:lnTo>
                      <a:pt x="139" y="85"/>
                    </a:lnTo>
                    <a:lnTo>
                      <a:pt x="137" y="93"/>
                    </a:lnTo>
                    <a:lnTo>
                      <a:pt x="134" y="99"/>
                    </a:lnTo>
                    <a:lnTo>
                      <a:pt x="132" y="102"/>
                    </a:lnTo>
                    <a:lnTo>
                      <a:pt x="129" y="103"/>
                    </a:lnTo>
                    <a:lnTo>
                      <a:pt x="128" y="108"/>
                    </a:lnTo>
                    <a:lnTo>
                      <a:pt x="128" y="114"/>
                    </a:lnTo>
                    <a:lnTo>
                      <a:pt x="133" y="121"/>
                    </a:lnTo>
                    <a:lnTo>
                      <a:pt x="135" y="132"/>
                    </a:lnTo>
                    <a:lnTo>
                      <a:pt x="133" y="145"/>
                    </a:lnTo>
                    <a:lnTo>
                      <a:pt x="127" y="159"/>
                    </a:lnTo>
                    <a:lnTo>
                      <a:pt x="121" y="168"/>
                    </a:lnTo>
                    <a:lnTo>
                      <a:pt x="115" y="175"/>
                    </a:lnTo>
                    <a:lnTo>
                      <a:pt x="109" y="183"/>
                    </a:lnTo>
                    <a:lnTo>
                      <a:pt x="101" y="189"/>
                    </a:lnTo>
                    <a:lnTo>
                      <a:pt x="92" y="192"/>
                    </a:lnTo>
                    <a:lnTo>
                      <a:pt x="81" y="195"/>
                    </a:lnTo>
                    <a:lnTo>
                      <a:pt x="73" y="201"/>
                    </a:lnTo>
                    <a:lnTo>
                      <a:pt x="68" y="207"/>
                    </a:lnTo>
                    <a:lnTo>
                      <a:pt x="65" y="211"/>
                    </a:lnTo>
                    <a:lnTo>
                      <a:pt x="61" y="213"/>
                    </a:lnTo>
                    <a:lnTo>
                      <a:pt x="57" y="214"/>
                    </a:lnTo>
                    <a:lnTo>
                      <a:pt x="54" y="214"/>
                    </a:lnTo>
                    <a:lnTo>
                      <a:pt x="53" y="211"/>
                    </a:lnTo>
                    <a:lnTo>
                      <a:pt x="54" y="210"/>
                    </a:lnTo>
                    <a:lnTo>
                      <a:pt x="58" y="208"/>
                    </a:lnTo>
                    <a:lnTo>
                      <a:pt x="62" y="207"/>
                    </a:lnTo>
                    <a:lnTo>
                      <a:pt x="67" y="201"/>
                    </a:lnTo>
                    <a:lnTo>
                      <a:pt x="72" y="193"/>
                    </a:lnTo>
                    <a:lnTo>
                      <a:pt x="79" y="189"/>
                    </a:lnTo>
                    <a:lnTo>
                      <a:pt x="85" y="187"/>
                    </a:lnTo>
                    <a:lnTo>
                      <a:pt x="89" y="186"/>
                    </a:lnTo>
                    <a:lnTo>
                      <a:pt x="94" y="184"/>
                    </a:lnTo>
                    <a:lnTo>
                      <a:pt x="101" y="181"/>
                    </a:lnTo>
                    <a:lnTo>
                      <a:pt x="109" y="174"/>
                    </a:lnTo>
                    <a:lnTo>
                      <a:pt x="117" y="162"/>
                    </a:lnTo>
                    <a:lnTo>
                      <a:pt x="123" y="148"/>
                    </a:lnTo>
                    <a:lnTo>
                      <a:pt x="127" y="139"/>
                    </a:lnTo>
                    <a:lnTo>
                      <a:pt x="129" y="130"/>
                    </a:lnTo>
                    <a:lnTo>
                      <a:pt x="127" y="121"/>
                    </a:lnTo>
                    <a:lnTo>
                      <a:pt x="124" y="112"/>
                    </a:lnTo>
                    <a:lnTo>
                      <a:pt x="123" y="105"/>
                    </a:lnTo>
                    <a:lnTo>
                      <a:pt x="124" y="99"/>
                    </a:lnTo>
                    <a:lnTo>
                      <a:pt x="127" y="94"/>
                    </a:lnTo>
                    <a:lnTo>
                      <a:pt x="131" y="88"/>
                    </a:lnTo>
                    <a:lnTo>
                      <a:pt x="134" y="82"/>
                    </a:lnTo>
                    <a:lnTo>
                      <a:pt x="134" y="76"/>
                    </a:lnTo>
                    <a:lnTo>
                      <a:pt x="133" y="69"/>
                    </a:lnTo>
                    <a:lnTo>
                      <a:pt x="129" y="61"/>
                    </a:lnTo>
                    <a:lnTo>
                      <a:pt x="123" y="52"/>
                    </a:lnTo>
                    <a:lnTo>
                      <a:pt x="113" y="46"/>
                    </a:lnTo>
                    <a:lnTo>
                      <a:pt x="101" y="42"/>
                    </a:lnTo>
                    <a:lnTo>
                      <a:pt x="89" y="37"/>
                    </a:lnTo>
                    <a:lnTo>
                      <a:pt x="82" y="30"/>
                    </a:lnTo>
                    <a:lnTo>
                      <a:pt x="78" y="22"/>
                    </a:lnTo>
                    <a:lnTo>
                      <a:pt x="74" y="18"/>
                    </a:lnTo>
                    <a:lnTo>
                      <a:pt x="71" y="15"/>
                    </a:lnTo>
                    <a:lnTo>
                      <a:pt x="65" y="12"/>
                    </a:lnTo>
                    <a:lnTo>
                      <a:pt x="56" y="12"/>
                    </a:lnTo>
                    <a:lnTo>
                      <a:pt x="46" y="20"/>
                    </a:lnTo>
                    <a:lnTo>
                      <a:pt x="36" y="31"/>
                    </a:lnTo>
                    <a:lnTo>
                      <a:pt x="29" y="43"/>
                    </a:lnTo>
                    <a:lnTo>
                      <a:pt x="25" y="58"/>
                    </a:lnTo>
                    <a:lnTo>
                      <a:pt x="27" y="78"/>
                    </a:lnTo>
                    <a:lnTo>
                      <a:pt x="27" y="90"/>
                    </a:lnTo>
                    <a:lnTo>
                      <a:pt x="23" y="100"/>
                    </a:lnTo>
                    <a:lnTo>
                      <a:pt x="18" y="108"/>
                    </a:lnTo>
                    <a:lnTo>
                      <a:pt x="12" y="114"/>
                    </a:lnTo>
                    <a:lnTo>
                      <a:pt x="8" y="118"/>
                    </a:lnTo>
                    <a:lnTo>
                      <a:pt x="6" y="126"/>
                    </a:lnTo>
                    <a:lnTo>
                      <a:pt x="7" y="135"/>
                    </a:lnTo>
                    <a:lnTo>
                      <a:pt x="9" y="144"/>
                    </a:lnTo>
                    <a:lnTo>
                      <a:pt x="13" y="156"/>
                    </a:lnTo>
                    <a:lnTo>
                      <a:pt x="15" y="174"/>
                    </a:lnTo>
                    <a:lnTo>
                      <a:pt x="15" y="189"/>
                    </a:lnTo>
                    <a:lnTo>
                      <a:pt x="13" y="196"/>
                    </a:lnTo>
                    <a:lnTo>
                      <a:pt x="9" y="193"/>
                    </a:lnTo>
                    <a:lnTo>
                      <a:pt x="10" y="189"/>
                    </a:lnTo>
                    <a:lnTo>
                      <a:pt x="10" y="180"/>
                    </a:lnTo>
                    <a:lnTo>
                      <a:pt x="10" y="172"/>
                    </a:lnTo>
                    <a:lnTo>
                      <a:pt x="8" y="163"/>
                    </a:lnTo>
                    <a:lnTo>
                      <a:pt x="4" y="150"/>
                    </a:lnTo>
                    <a:lnTo>
                      <a:pt x="1" y="136"/>
                    </a:lnTo>
                    <a:lnTo>
                      <a:pt x="0" y="124"/>
                    </a:lnTo>
                    <a:lnTo>
                      <a:pt x="4" y="115"/>
                    </a:lnTo>
                    <a:lnTo>
                      <a:pt x="10" y="103"/>
                    </a:lnTo>
                    <a:lnTo>
                      <a:pt x="17" y="93"/>
                    </a:lnTo>
                    <a:lnTo>
                      <a:pt x="18" y="84"/>
                    </a:lnTo>
                    <a:lnTo>
                      <a:pt x="16" y="76"/>
                    </a:lnTo>
                    <a:lnTo>
                      <a:pt x="15" y="69"/>
                    </a:lnTo>
                    <a:lnTo>
                      <a:pt x="14" y="60"/>
                    </a:lnTo>
                    <a:lnTo>
                      <a:pt x="16" y="52"/>
                    </a:lnTo>
                    <a:lnTo>
                      <a:pt x="20" y="43"/>
                    </a:lnTo>
                    <a:lnTo>
                      <a:pt x="26" y="33"/>
                    </a:lnTo>
                    <a:lnTo>
                      <a:pt x="32" y="22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27" name="Freeform 35"/>
              <p:cNvSpPr>
                <a:spLocks/>
              </p:cNvSpPr>
              <p:nvPr/>
            </p:nvSpPr>
            <p:spPr bwMode="auto">
              <a:xfrm>
                <a:off x="5272" y="2489"/>
                <a:ext cx="123" cy="69"/>
              </a:xfrm>
              <a:custGeom>
                <a:avLst/>
                <a:gdLst>
                  <a:gd name="T0" fmla="*/ 0 w 123"/>
                  <a:gd name="T1" fmla="*/ 136 h 138"/>
                  <a:gd name="T2" fmla="*/ 2 w 123"/>
                  <a:gd name="T3" fmla="*/ 136 h 138"/>
                  <a:gd name="T4" fmla="*/ 6 w 123"/>
                  <a:gd name="T5" fmla="*/ 135 h 138"/>
                  <a:gd name="T6" fmla="*/ 21 w 123"/>
                  <a:gd name="T7" fmla="*/ 124 h 138"/>
                  <a:gd name="T8" fmla="*/ 31 w 123"/>
                  <a:gd name="T9" fmla="*/ 126 h 138"/>
                  <a:gd name="T10" fmla="*/ 39 w 123"/>
                  <a:gd name="T11" fmla="*/ 127 h 138"/>
                  <a:gd name="T12" fmla="*/ 49 w 123"/>
                  <a:gd name="T13" fmla="*/ 127 h 138"/>
                  <a:gd name="T14" fmla="*/ 59 w 123"/>
                  <a:gd name="T15" fmla="*/ 124 h 138"/>
                  <a:gd name="T16" fmla="*/ 69 w 123"/>
                  <a:gd name="T17" fmla="*/ 115 h 138"/>
                  <a:gd name="T18" fmla="*/ 80 w 123"/>
                  <a:gd name="T19" fmla="*/ 115 h 138"/>
                  <a:gd name="T20" fmla="*/ 87 w 123"/>
                  <a:gd name="T21" fmla="*/ 112 h 138"/>
                  <a:gd name="T22" fmla="*/ 96 w 123"/>
                  <a:gd name="T23" fmla="*/ 103 h 138"/>
                  <a:gd name="T24" fmla="*/ 108 w 123"/>
                  <a:gd name="T25" fmla="*/ 100 h 138"/>
                  <a:gd name="T26" fmla="*/ 119 w 123"/>
                  <a:gd name="T27" fmla="*/ 81 h 138"/>
                  <a:gd name="T28" fmla="*/ 117 w 123"/>
                  <a:gd name="T29" fmla="*/ 61 h 138"/>
                  <a:gd name="T30" fmla="*/ 119 w 123"/>
                  <a:gd name="T31" fmla="*/ 45 h 138"/>
                  <a:gd name="T32" fmla="*/ 123 w 123"/>
                  <a:gd name="T33" fmla="*/ 28 h 138"/>
                  <a:gd name="T34" fmla="*/ 110 w 123"/>
                  <a:gd name="T35" fmla="*/ 3 h 138"/>
                  <a:gd name="T36" fmla="*/ 94 w 123"/>
                  <a:gd name="T37" fmla="*/ 1 h 138"/>
                  <a:gd name="T38" fmla="*/ 99 w 123"/>
                  <a:gd name="T39" fmla="*/ 6 h 138"/>
                  <a:gd name="T40" fmla="*/ 108 w 123"/>
                  <a:gd name="T41" fmla="*/ 10 h 138"/>
                  <a:gd name="T42" fmla="*/ 118 w 123"/>
                  <a:gd name="T43" fmla="*/ 22 h 138"/>
                  <a:gd name="T44" fmla="*/ 117 w 123"/>
                  <a:gd name="T45" fmla="*/ 36 h 138"/>
                  <a:gd name="T46" fmla="*/ 111 w 123"/>
                  <a:gd name="T47" fmla="*/ 55 h 138"/>
                  <a:gd name="T48" fmla="*/ 112 w 123"/>
                  <a:gd name="T49" fmla="*/ 73 h 138"/>
                  <a:gd name="T50" fmla="*/ 109 w 123"/>
                  <a:gd name="T51" fmla="*/ 87 h 138"/>
                  <a:gd name="T52" fmla="*/ 100 w 123"/>
                  <a:gd name="T53" fmla="*/ 93 h 138"/>
                  <a:gd name="T54" fmla="*/ 91 w 123"/>
                  <a:gd name="T55" fmla="*/ 97 h 138"/>
                  <a:gd name="T56" fmla="*/ 81 w 123"/>
                  <a:gd name="T57" fmla="*/ 108 h 138"/>
                  <a:gd name="T58" fmla="*/ 72 w 123"/>
                  <a:gd name="T59" fmla="*/ 111 h 138"/>
                  <a:gd name="T60" fmla="*/ 66 w 123"/>
                  <a:gd name="T61" fmla="*/ 112 h 138"/>
                  <a:gd name="T62" fmla="*/ 55 w 123"/>
                  <a:gd name="T63" fmla="*/ 120 h 138"/>
                  <a:gd name="T64" fmla="*/ 40 w 123"/>
                  <a:gd name="T65" fmla="*/ 118 h 138"/>
                  <a:gd name="T66" fmla="*/ 28 w 123"/>
                  <a:gd name="T67" fmla="*/ 115 h 138"/>
                  <a:gd name="T68" fmla="*/ 20 w 123"/>
                  <a:gd name="T69" fmla="*/ 118 h 138"/>
                  <a:gd name="T70" fmla="*/ 7 w 123"/>
                  <a:gd name="T71" fmla="*/ 127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3"/>
                  <a:gd name="T109" fmla="*/ 0 h 138"/>
                  <a:gd name="T110" fmla="*/ 123 w 123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3" h="138">
                    <a:moveTo>
                      <a:pt x="0" y="135"/>
                    </a:moveTo>
                    <a:lnTo>
                      <a:pt x="0" y="136"/>
                    </a:lnTo>
                    <a:lnTo>
                      <a:pt x="1" y="136"/>
                    </a:lnTo>
                    <a:lnTo>
                      <a:pt x="2" y="136"/>
                    </a:lnTo>
                    <a:lnTo>
                      <a:pt x="3" y="138"/>
                    </a:lnTo>
                    <a:lnTo>
                      <a:pt x="6" y="135"/>
                    </a:lnTo>
                    <a:lnTo>
                      <a:pt x="13" y="129"/>
                    </a:lnTo>
                    <a:lnTo>
                      <a:pt x="21" y="124"/>
                    </a:lnTo>
                    <a:lnTo>
                      <a:pt x="28" y="124"/>
                    </a:lnTo>
                    <a:lnTo>
                      <a:pt x="31" y="126"/>
                    </a:lnTo>
                    <a:lnTo>
                      <a:pt x="34" y="127"/>
                    </a:lnTo>
                    <a:lnTo>
                      <a:pt x="39" y="127"/>
                    </a:lnTo>
                    <a:lnTo>
                      <a:pt x="44" y="127"/>
                    </a:lnTo>
                    <a:lnTo>
                      <a:pt x="49" y="127"/>
                    </a:lnTo>
                    <a:lnTo>
                      <a:pt x="55" y="127"/>
                    </a:lnTo>
                    <a:lnTo>
                      <a:pt x="59" y="124"/>
                    </a:lnTo>
                    <a:lnTo>
                      <a:pt x="62" y="121"/>
                    </a:lnTo>
                    <a:lnTo>
                      <a:pt x="69" y="115"/>
                    </a:lnTo>
                    <a:lnTo>
                      <a:pt x="74" y="114"/>
                    </a:lnTo>
                    <a:lnTo>
                      <a:pt x="80" y="115"/>
                    </a:lnTo>
                    <a:lnTo>
                      <a:pt x="83" y="115"/>
                    </a:lnTo>
                    <a:lnTo>
                      <a:pt x="87" y="112"/>
                    </a:lnTo>
                    <a:lnTo>
                      <a:pt x="91" y="106"/>
                    </a:lnTo>
                    <a:lnTo>
                      <a:pt x="96" y="103"/>
                    </a:lnTo>
                    <a:lnTo>
                      <a:pt x="101" y="102"/>
                    </a:lnTo>
                    <a:lnTo>
                      <a:pt x="108" y="100"/>
                    </a:lnTo>
                    <a:lnTo>
                      <a:pt x="114" y="93"/>
                    </a:lnTo>
                    <a:lnTo>
                      <a:pt x="119" y="81"/>
                    </a:lnTo>
                    <a:lnTo>
                      <a:pt x="118" y="67"/>
                    </a:lnTo>
                    <a:lnTo>
                      <a:pt x="117" y="61"/>
                    </a:lnTo>
                    <a:lnTo>
                      <a:pt x="118" y="52"/>
                    </a:lnTo>
                    <a:lnTo>
                      <a:pt x="119" y="45"/>
                    </a:lnTo>
                    <a:lnTo>
                      <a:pt x="121" y="39"/>
                    </a:lnTo>
                    <a:lnTo>
                      <a:pt x="123" y="28"/>
                    </a:lnTo>
                    <a:lnTo>
                      <a:pt x="120" y="13"/>
                    </a:lnTo>
                    <a:lnTo>
                      <a:pt x="110" y="3"/>
                    </a:lnTo>
                    <a:lnTo>
                      <a:pt x="95" y="0"/>
                    </a:lnTo>
                    <a:lnTo>
                      <a:pt x="94" y="1"/>
                    </a:lnTo>
                    <a:lnTo>
                      <a:pt x="96" y="3"/>
                    </a:lnTo>
                    <a:lnTo>
                      <a:pt x="99" y="6"/>
                    </a:lnTo>
                    <a:lnTo>
                      <a:pt x="104" y="7"/>
                    </a:lnTo>
                    <a:lnTo>
                      <a:pt x="108" y="10"/>
                    </a:lnTo>
                    <a:lnTo>
                      <a:pt x="113" y="15"/>
                    </a:lnTo>
                    <a:lnTo>
                      <a:pt x="118" y="22"/>
                    </a:lnTo>
                    <a:lnTo>
                      <a:pt x="119" y="28"/>
                    </a:lnTo>
                    <a:lnTo>
                      <a:pt x="117" y="36"/>
                    </a:lnTo>
                    <a:lnTo>
                      <a:pt x="113" y="45"/>
                    </a:lnTo>
                    <a:lnTo>
                      <a:pt x="111" y="55"/>
                    </a:lnTo>
                    <a:lnTo>
                      <a:pt x="111" y="64"/>
                    </a:lnTo>
                    <a:lnTo>
                      <a:pt x="112" y="73"/>
                    </a:lnTo>
                    <a:lnTo>
                      <a:pt x="111" y="81"/>
                    </a:lnTo>
                    <a:lnTo>
                      <a:pt x="109" y="87"/>
                    </a:lnTo>
                    <a:lnTo>
                      <a:pt x="105" y="91"/>
                    </a:lnTo>
                    <a:lnTo>
                      <a:pt x="100" y="93"/>
                    </a:lnTo>
                    <a:lnTo>
                      <a:pt x="95" y="94"/>
                    </a:lnTo>
                    <a:lnTo>
                      <a:pt x="91" y="97"/>
                    </a:lnTo>
                    <a:lnTo>
                      <a:pt x="85" y="103"/>
                    </a:lnTo>
                    <a:lnTo>
                      <a:pt x="81" y="108"/>
                    </a:lnTo>
                    <a:lnTo>
                      <a:pt x="76" y="111"/>
                    </a:lnTo>
                    <a:lnTo>
                      <a:pt x="72" y="111"/>
                    </a:lnTo>
                    <a:lnTo>
                      <a:pt x="69" y="111"/>
                    </a:lnTo>
                    <a:lnTo>
                      <a:pt x="66" y="112"/>
                    </a:lnTo>
                    <a:lnTo>
                      <a:pt x="60" y="117"/>
                    </a:lnTo>
                    <a:lnTo>
                      <a:pt x="55" y="120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3" y="117"/>
                    </a:lnTo>
                    <a:lnTo>
                      <a:pt x="28" y="115"/>
                    </a:lnTo>
                    <a:lnTo>
                      <a:pt x="22" y="117"/>
                    </a:lnTo>
                    <a:lnTo>
                      <a:pt x="20" y="118"/>
                    </a:lnTo>
                    <a:lnTo>
                      <a:pt x="15" y="121"/>
                    </a:lnTo>
                    <a:lnTo>
                      <a:pt x="7" y="12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28" name="Freeform 36"/>
              <p:cNvSpPr>
                <a:spLocks/>
              </p:cNvSpPr>
              <p:nvPr/>
            </p:nvSpPr>
            <p:spPr bwMode="auto">
              <a:xfrm>
                <a:off x="5228" y="2182"/>
                <a:ext cx="30" cy="15"/>
              </a:xfrm>
              <a:custGeom>
                <a:avLst/>
                <a:gdLst>
                  <a:gd name="T0" fmla="*/ 23 w 30"/>
                  <a:gd name="T1" fmla="*/ 1 h 28"/>
                  <a:gd name="T2" fmla="*/ 23 w 30"/>
                  <a:gd name="T3" fmla="*/ 3 h 28"/>
                  <a:gd name="T4" fmla="*/ 25 w 30"/>
                  <a:gd name="T5" fmla="*/ 3 h 28"/>
                  <a:gd name="T6" fmla="*/ 26 w 30"/>
                  <a:gd name="T7" fmla="*/ 4 h 28"/>
                  <a:gd name="T8" fmla="*/ 27 w 30"/>
                  <a:gd name="T9" fmla="*/ 6 h 28"/>
                  <a:gd name="T10" fmla="*/ 28 w 30"/>
                  <a:gd name="T11" fmla="*/ 7 h 28"/>
                  <a:gd name="T12" fmla="*/ 30 w 30"/>
                  <a:gd name="T13" fmla="*/ 10 h 28"/>
                  <a:gd name="T14" fmla="*/ 28 w 30"/>
                  <a:gd name="T15" fmla="*/ 15 h 28"/>
                  <a:gd name="T16" fmla="*/ 23 w 30"/>
                  <a:gd name="T17" fmla="*/ 21 h 28"/>
                  <a:gd name="T18" fmla="*/ 16 w 30"/>
                  <a:gd name="T19" fmla="*/ 25 h 28"/>
                  <a:gd name="T20" fmla="*/ 8 w 30"/>
                  <a:gd name="T21" fmla="*/ 28 h 28"/>
                  <a:gd name="T22" fmla="*/ 3 w 30"/>
                  <a:gd name="T23" fmla="*/ 28 h 28"/>
                  <a:gd name="T24" fmla="*/ 0 w 30"/>
                  <a:gd name="T25" fmla="*/ 24 h 28"/>
                  <a:gd name="T26" fmla="*/ 0 w 30"/>
                  <a:gd name="T27" fmla="*/ 22 h 28"/>
                  <a:gd name="T28" fmla="*/ 0 w 30"/>
                  <a:gd name="T29" fmla="*/ 21 h 28"/>
                  <a:gd name="T30" fmla="*/ 0 w 30"/>
                  <a:gd name="T31" fmla="*/ 19 h 28"/>
                  <a:gd name="T32" fmla="*/ 0 w 30"/>
                  <a:gd name="T33" fmla="*/ 18 h 28"/>
                  <a:gd name="T34" fmla="*/ 4 w 30"/>
                  <a:gd name="T35" fmla="*/ 10 h 28"/>
                  <a:gd name="T36" fmla="*/ 11 w 30"/>
                  <a:gd name="T37" fmla="*/ 4 h 28"/>
                  <a:gd name="T38" fmla="*/ 19 w 30"/>
                  <a:gd name="T39" fmla="*/ 0 h 28"/>
                  <a:gd name="T40" fmla="*/ 23 w 30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"/>
                  <a:gd name="T64" fmla="*/ 0 h 28"/>
                  <a:gd name="T65" fmla="*/ 30 w 30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" h="28">
                    <a:moveTo>
                      <a:pt x="23" y="1"/>
                    </a:moveTo>
                    <a:lnTo>
                      <a:pt x="23" y="3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30" y="10"/>
                    </a:lnTo>
                    <a:lnTo>
                      <a:pt x="28" y="15"/>
                    </a:lnTo>
                    <a:lnTo>
                      <a:pt x="23" y="21"/>
                    </a:lnTo>
                    <a:lnTo>
                      <a:pt x="16" y="25"/>
                    </a:lnTo>
                    <a:lnTo>
                      <a:pt x="8" y="28"/>
                    </a:lnTo>
                    <a:lnTo>
                      <a:pt x="3" y="28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4" y="10"/>
                    </a:lnTo>
                    <a:lnTo>
                      <a:pt x="11" y="4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29" name="Freeform 37"/>
              <p:cNvSpPr>
                <a:spLocks/>
              </p:cNvSpPr>
              <p:nvPr/>
            </p:nvSpPr>
            <p:spPr bwMode="auto">
              <a:xfrm>
                <a:off x="5247" y="2156"/>
                <a:ext cx="27" cy="11"/>
              </a:xfrm>
              <a:custGeom>
                <a:avLst/>
                <a:gdLst>
                  <a:gd name="T0" fmla="*/ 7 w 27"/>
                  <a:gd name="T1" fmla="*/ 23 h 23"/>
                  <a:gd name="T2" fmla="*/ 4 w 27"/>
                  <a:gd name="T3" fmla="*/ 21 h 23"/>
                  <a:gd name="T4" fmla="*/ 3 w 27"/>
                  <a:gd name="T5" fmla="*/ 20 h 23"/>
                  <a:gd name="T6" fmla="*/ 2 w 27"/>
                  <a:gd name="T7" fmla="*/ 18 h 23"/>
                  <a:gd name="T8" fmla="*/ 1 w 27"/>
                  <a:gd name="T9" fmla="*/ 17 h 23"/>
                  <a:gd name="T10" fmla="*/ 0 w 27"/>
                  <a:gd name="T11" fmla="*/ 14 h 23"/>
                  <a:gd name="T12" fmla="*/ 2 w 27"/>
                  <a:gd name="T13" fmla="*/ 9 h 23"/>
                  <a:gd name="T14" fmla="*/ 5 w 27"/>
                  <a:gd name="T15" fmla="*/ 3 h 23"/>
                  <a:gd name="T16" fmla="*/ 12 w 27"/>
                  <a:gd name="T17" fmla="*/ 0 h 23"/>
                  <a:gd name="T18" fmla="*/ 18 w 27"/>
                  <a:gd name="T19" fmla="*/ 0 h 23"/>
                  <a:gd name="T20" fmla="*/ 22 w 27"/>
                  <a:gd name="T21" fmla="*/ 2 h 23"/>
                  <a:gd name="T22" fmla="*/ 26 w 27"/>
                  <a:gd name="T23" fmla="*/ 5 h 23"/>
                  <a:gd name="T24" fmla="*/ 27 w 27"/>
                  <a:gd name="T25" fmla="*/ 9 h 23"/>
                  <a:gd name="T26" fmla="*/ 27 w 27"/>
                  <a:gd name="T27" fmla="*/ 12 h 23"/>
                  <a:gd name="T28" fmla="*/ 24 w 27"/>
                  <a:gd name="T29" fmla="*/ 15 h 23"/>
                  <a:gd name="T30" fmla="*/ 20 w 27"/>
                  <a:gd name="T31" fmla="*/ 18 h 23"/>
                  <a:gd name="T32" fmla="*/ 17 w 27"/>
                  <a:gd name="T33" fmla="*/ 20 h 23"/>
                  <a:gd name="T34" fmla="*/ 16 w 27"/>
                  <a:gd name="T35" fmla="*/ 20 h 23"/>
                  <a:gd name="T36" fmla="*/ 14 w 27"/>
                  <a:gd name="T37" fmla="*/ 21 h 23"/>
                  <a:gd name="T38" fmla="*/ 12 w 27"/>
                  <a:gd name="T39" fmla="*/ 23 h 23"/>
                  <a:gd name="T40" fmla="*/ 7 w 27"/>
                  <a:gd name="T41" fmla="*/ 23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23"/>
                  <a:gd name="T65" fmla="*/ 27 w 27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23">
                    <a:moveTo>
                      <a:pt x="7" y="23"/>
                    </a:moveTo>
                    <a:lnTo>
                      <a:pt x="4" y="21"/>
                    </a:lnTo>
                    <a:lnTo>
                      <a:pt x="3" y="20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4" y="15"/>
                    </a:lnTo>
                    <a:lnTo>
                      <a:pt x="20" y="18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4" y="21"/>
                    </a:lnTo>
                    <a:lnTo>
                      <a:pt x="12" y="23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30" name="Freeform 38"/>
              <p:cNvSpPr>
                <a:spLocks/>
              </p:cNvSpPr>
              <p:nvPr/>
            </p:nvSpPr>
            <p:spPr bwMode="auto">
              <a:xfrm>
                <a:off x="5290" y="2134"/>
                <a:ext cx="8" cy="5"/>
              </a:xfrm>
              <a:custGeom>
                <a:avLst/>
                <a:gdLst>
                  <a:gd name="T0" fmla="*/ 1 w 8"/>
                  <a:gd name="T1" fmla="*/ 1 h 9"/>
                  <a:gd name="T2" fmla="*/ 1 w 8"/>
                  <a:gd name="T3" fmla="*/ 1 h 9"/>
                  <a:gd name="T4" fmla="*/ 1 w 8"/>
                  <a:gd name="T5" fmla="*/ 3 h 9"/>
                  <a:gd name="T6" fmla="*/ 1 w 8"/>
                  <a:gd name="T7" fmla="*/ 4 h 9"/>
                  <a:gd name="T8" fmla="*/ 0 w 8"/>
                  <a:gd name="T9" fmla="*/ 6 h 9"/>
                  <a:gd name="T10" fmla="*/ 0 w 8"/>
                  <a:gd name="T11" fmla="*/ 7 h 9"/>
                  <a:gd name="T12" fmla="*/ 1 w 8"/>
                  <a:gd name="T13" fmla="*/ 9 h 9"/>
                  <a:gd name="T14" fmla="*/ 3 w 8"/>
                  <a:gd name="T15" fmla="*/ 9 h 9"/>
                  <a:gd name="T16" fmla="*/ 5 w 8"/>
                  <a:gd name="T17" fmla="*/ 9 h 9"/>
                  <a:gd name="T18" fmla="*/ 7 w 8"/>
                  <a:gd name="T19" fmla="*/ 9 h 9"/>
                  <a:gd name="T20" fmla="*/ 8 w 8"/>
                  <a:gd name="T21" fmla="*/ 6 h 9"/>
                  <a:gd name="T22" fmla="*/ 8 w 8"/>
                  <a:gd name="T23" fmla="*/ 4 h 9"/>
                  <a:gd name="T24" fmla="*/ 7 w 8"/>
                  <a:gd name="T25" fmla="*/ 3 h 9"/>
                  <a:gd name="T26" fmla="*/ 5 w 8"/>
                  <a:gd name="T27" fmla="*/ 3 h 9"/>
                  <a:gd name="T28" fmla="*/ 5 w 8"/>
                  <a:gd name="T29" fmla="*/ 1 h 9"/>
                  <a:gd name="T30" fmla="*/ 4 w 8"/>
                  <a:gd name="T31" fmla="*/ 1 h 9"/>
                  <a:gd name="T32" fmla="*/ 4 w 8"/>
                  <a:gd name="T33" fmla="*/ 1 h 9"/>
                  <a:gd name="T34" fmla="*/ 4 w 8"/>
                  <a:gd name="T35" fmla="*/ 0 h 9"/>
                  <a:gd name="T36" fmla="*/ 3 w 8"/>
                  <a:gd name="T37" fmla="*/ 0 h 9"/>
                  <a:gd name="T38" fmla="*/ 1 w 8"/>
                  <a:gd name="T39" fmla="*/ 1 h 9"/>
                  <a:gd name="T40" fmla="*/ 1 w 8"/>
                  <a:gd name="T41" fmla="*/ 1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9"/>
                  <a:gd name="T65" fmla="*/ 8 w 8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9">
                    <a:moveTo>
                      <a:pt x="1" y="1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31" name="Freeform 39"/>
              <p:cNvSpPr>
                <a:spLocks/>
              </p:cNvSpPr>
              <p:nvPr/>
            </p:nvSpPr>
            <p:spPr bwMode="auto">
              <a:xfrm>
                <a:off x="5304" y="2161"/>
                <a:ext cx="12" cy="7"/>
              </a:xfrm>
              <a:custGeom>
                <a:avLst/>
                <a:gdLst>
                  <a:gd name="T0" fmla="*/ 3 w 12"/>
                  <a:gd name="T1" fmla="*/ 15 h 15"/>
                  <a:gd name="T2" fmla="*/ 1 w 12"/>
                  <a:gd name="T3" fmla="*/ 11 h 15"/>
                  <a:gd name="T4" fmla="*/ 0 w 12"/>
                  <a:gd name="T5" fmla="*/ 6 h 15"/>
                  <a:gd name="T6" fmla="*/ 0 w 12"/>
                  <a:gd name="T7" fmla="*/ 3 h 15"/>
                  <a:gd name="T8" fmla="*/ 2 w 12"/>
                  <a:gd name="T9" fmla="*/ 0 h 15"/>
                  <a:gd name="T10" fmla="*/ 4 w 12"/>
                  <a:gd name="T11" fmla="*/ 0 h 15"/>
                  <a:gd name="T12" fmla="*/ 8 w 12"/>
                  <a:gd name="T13" fmla="*/ 2 h 15"/>
                  <a:gd name="T14" fmla="*/ 10 w 12"/>
                  <a:gd name="T15" fmla="*/ 5 h 15"/>
                  <a:gd name="T16" fmla="*/ 11 w 12"/>
                  <a:gd name="T17" fmla="*/ 6 h 15"/>
                  <a:gd name="T18" fmla="*/ 12 w 12"/>
                  <a:gd name="T19" fmla="*/ 9 h 15"/>
                  <a:gd name="T20" fmla="*/ 11 w 12"/>
                  <a:gd name="T21" fmla="*/ 11 h 15"/>
                  <a:gd name="T22" fmla="*/ 9 w 12"/>
                  <a:gd name="T23" fmla="*/ 12 h 15"/>
                  <a:gd name="T24" fmla="*/ 6 w 12"/>
                  <a:gd name="T25" fmla="*/ 14 h 15"/>
                  <a:gd name="T26" fmla="*/ 6 w 12"/>
                  <a:gd name="T27" fmla="*/ 15 h 15"/>
                  <a:gd name="T28" fmla="*/ 4 w 12"/>
                  <a:gd name="T29" fmla="*/ 15 h 15"/>
                  <a:gd name="T30" fmla="*/ 4 w 12"/>
                  <a:gd name="T31" fmla="*/ 15 h 15"/>
                  <a:gd name="T32" fmla="*/ 3 w 12"/>
                  <a:gd name="T33" fmla="*/ 15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5"/>
                  <a:gd name="T53" fmla="*/ 12 w 1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5">
                    <a:moveTo>
                      <a:pt x="3" y="15"/>
                    </a:moveTo>
                    <a:lnTo>
                      <a:pt x="1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32" name="Freeform 40"/>
              <p:cNvSpPr>
                <a:spLocks/>
              </p:cNvSpPr>
              <p:nvPr/>
            </p:nvSpPr>
            <p:spPr bwMode="auto">
              <a:xfrm>
                <a:off x="5330" y="2133"/>
                <a:ext cx="24" cy="9"/>
              </a:xfrm>
              <a:custGeom>
                <a:avLst/>
                <a:gdLst>
                  <a:gd name="T0" fmla="*/ 24 w 24"/>
                  <a:gd name="T1" fmla="*/ 6 h 18"/>
                  <a:gd name="T2" fmla="*/ 24 w 24"/>
                  <a:gd name="T3" fmla="*/ 7 h 18"/>
                  <a:gd name="T4" fmla="*/ 24 w 24"/>
                  <a:gd name="T5" fmla="*/ 9 h 18"/>
                  <a:gd name="T6" fmla="*/ 24 w 24"/>
                  <a:gd name="T7" fmla="*/ 10 h 18"/>
                  <a:gd name="T8" fmla="*/ 24 w 24"/>
                  <a:gd name="T9" fmla="*/ 10 h 18"/>
                  <a:gd name="T10" fmla="*/ 24 w 24"/>
                  <a:gd name="T11" fmla="*/ 13 h 18"/>
                  <a:gd name="T12" fmla="*/ 22 w 24"/>
                  <a:gd name="T13" fmla="*/ 15 h 18"/>
                  <a:gd name="T14" fmla="*/ 20 w 24"/>
                  <a:gd name="T15" fmla="*/ 16 h 18"/>
                  <a:gd name="T16" fmla="*/ 15 w 24"/>
                  <a:gd name="T17" fmla="*/ 18 h 18"/>
                  <a:gd name="T18" fmla="*/ 11 w 24"/>
                  <a:gd name="T19" fmla="*/ 16 h 18"/>
                  <a:gd name="T20" fmla="*/ 7 w 24"/>
                  <a:gd name="T21" fmla="*/ 15 h 18"/>
                  <a:gd name="T22" fmla="*/ 2 w 24"/>
                  <a:gd name="T23" fmla="*/ 12 h 18"/>
                  <a:gd name="T24" fmla="*/ 0 w 24"/>
                  <a:gd name="T25" fmla="*/ 7 h 18"/>
                  <a:gd name="T26" fmla="*/ 1 w 24"/>
                  <a:gd name="T27" fmla="*/ 4 h 18"/>
                  <a:gd name="T28" fmla="*/ 2 w 24"/>
                  <a:gd name="T29" fmla="*/ 3 h 18"/>
                  <a:gd name="T30" fmla="*/ 3 w 24"/>
                  <a:gd name="T31" fmla="*/ 1 h 18"/>
                  <a:gd name="T32" fmla="*/ 3 w 24"/>
                  <a:gd name="T33" fmla="*/ 1 h 18"/>
                  <a:gd name="T34" fmla="*/ 8 w 24"/>
                  <a:gd name="T35" fmla="*/ 0 h 18"/>
                  <a:gd name="T36" fmla="*/ 14 w 24"/>
                  <a:gd name="T37" fmla="*/ 0 h 18"/>
                  <a:gd name="T38" fmla="*/ 21 w 24"/>
                  <a:gd name="T39" fmla="*/ 1 h 18"/>
                  <a:gd name="T40" fmla="*/ 24 w 24"/>
                  <a:gd name="T41" fmla="*/ 6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18"/>
                  <a:gd name="T65" fmla="*/ 24 w 24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18">
                    <a:moveTo>
                      <a:pt x="24" y="6"/>
                    </a:moveTo>
                    <a:lnTo>
                      <a:pt x="24" y="7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3"/>
                    </a:lnTo>
                    <a:lnTo>
                      <a:pt x="22" y="15"/>
                    </a:lnTo>
                    <a:lnTo>
                      <a:pt x="20" y="16"/>
                    </a:lnTo>
                    <a:lnTo>
                      <a:pt x="15" y="18"/>
                    </a:lnTo>
                    <a:lnTo>
                      <a:pt x="11" y="16"/>
                    </a:lnTo>
                    <a:lnTo>
                      <a:pt x="7" y="15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33" name="Freeform 41"/>
              <p:cNvSpPr>
                <a:spLocks/>
              </p:cNvSpPr>
              <p:nvPr/>
            </p:nvSpPr>
            <p:spPr bwMode="auto">
              <a:xfrm>
                <a:off x="5340" y="2176"/>
                <a:ext cx="27" cy="10"/>
              </a:xfrm>
              <a:custGeom>
                <a:avLst/>
                <a:gdLst>
                  <a:gd name="T0" fmla="*/ 21 w 27"/>
                  <a:gd name="T1" fmla="*/ 4 h 19"/>
                  <a:gd name="T2" fmla="*/ 24 w 27"/>
                  <a:gd name="T3" fmla="*/ 6 h 19"/>
                  <a:gd name="T4" fmla="*/ 26 w 27"/>
                  <a:gd name="T5" fmla="*/ 9 h 19"/>
                  <a:gd name="T6" fmla="*/ 27 w 27"/>
                  <a:gd name="T7" fmla="*/ 12 h 19"/>
                  <a:gd name="T8" fmla="*/ 26 w 27"/>
                  <a:gd name="T9" fmla="*/ 15 h 19"/>
                  <a:gd name="T10" fmla="*/ 24 w 27"/>
                  <a:gd name="T11" fmla="*/ 18 h 19"/>
                  <a:gd name="T12" fmla="*/ 18 w 27"/>
                  <a:gd name="T13" fmla="*/ 19 h 19"/>
                  <a:gd name="T14" fmla="*/ 12 w 27"/>
                  <a:gd name="T15" fmla="*/ 19 h 19"/>
                  <a:gd name="T16" fmla="*/ 4 w 27"/>
                  <a:gd name="T17" fmla="*/ 16 h 19"/>
                  <a:gd name="T18" fmla="*/ 0 w 27"/>
                  <a:gd name="T19" fmla="*/ 10 h 19"/>
                  <a:gd name="T20" fmla="*/ 1 w 27"/>
                  <a:gd name="T21" fmla="*/ 6 h 19"/>
                  <a:gd name="T22" fmla="*/ 5 w 27"/>
                  <a:gd name="T23" fmla="*/ 1 h 19"/>
                  <a:gd name="T24" fmla="*/ 10 w 27"/>
                  <a:gd name="T25" fmla="*/ 0 h 19"/>
                  <a:gd name="T26" fmla="*/ 11 w 27"/>
                  <a:gd name="T27" fmla="*/ 0 h 19"/>
                  <a:gd name="T28" fmla="*/ 13 w 27"/>
                  <a:gd name="T29" fmla="*/ 0 h 19"/>
                  <a:gd name="T30" fmla="*/ 17 w 27"/>
                  <a:gd name="T31" fmla="*/ 1 h 19"/>
                  <a:gd name="T32" fmla="*/ 21 w 27"/>
                  <a:gd name="T33" fmla="*/ 4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9"/>
                  <a:gd name="T53" fmla="*/ 27 w 2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9">
                    <a:moveTo>
                      <a:pt x="21" y="4"/>
                    </a:moveTo>
                    <a:lnTo>
                      <a:pt x="24" y="6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6" y="15"/>
                    </a:lnTo>
                    <a:lnTo>
                      <a:pt x="24" y="18"/>
                    </a:lnTo>
                    <a:lnTo>
                      <a:pt x="18" y="19"/>
                    </a:lnTo>
                    <a:lnTo>
                      <a:pt x="12" y="19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34" name="Freeform 42"/>
              <p:cNvSpPr>
                <a:spLocks/>
              </p:cNvSpPr>
              <p:nvPr/>
            </p:nvSpPr>
            <p:spPr bwMode="auto">
              <a:xfrm>
                <a:off x="5213" y="3974"/>
                <a:ext cx="99" cy="370"/>
              </a:xfrm>
              <a:custGeom>
                <a:avLst/>
                <a:gdLst>
                  <a:gd name="T0" fmla="*/ 22 w 99"/>
                  <a:gd name="T1" fmla="*/ 741 h 741"/>
                  <a:gd name="T2" fmla="*/ 25 w 99"/>
                  <a:gd name="T3" fmla="*/ 738 h 741"/>
                  <a:gd name="T4" fmla="*/ 34 w 99"/>
                  <a:gd name="T5" fmla="*/ 729 h 741"/>
                  <a:gd name="T6" fmla="*/ 46 w 99"/>
                  <a:gd name="T7" fmla="*/ 714 h 741"/>
                  <a:gd name="T8" fmla="*/ 61 w 99"/>
                  <a:gd name="T9" fmla="*/ 693 h 741"/>
                  <a:gd name="T10" fmla="*/ 75 w 99"/>
                  <a:gd name="T11" fmla="*/ 668 h 741"/>
                  <a:gd name="T12" fmla="*/ 87 w 99"/>
                  <a:gd name="T13" fmla="*/ 636 h 741"/>
                  <a:gd name="T14" fmla="*/ 95 w 99"/>
                  <a:gd name="T15" fmla="*/ 602 h 741"/>
                  <a:gd name="T16" fmla="*/ 99 w 99"/>
                  <a:gd name="T17" fmla="*/ 561 h 741"/>
                  <a:gd name="T18" fmla="*/ 98 w 99"/>
                  <a:gd name="T19" fmla="*/ 515 h 741"/>
                  <a:gd name="T20" fmla="*/ 93 w 99"/>
                  <a:gd name="T21" fmla="*/ 474 h 741"/>
                  <a:gd name="T22" fmla="*/ 88 w 99"/>
                  <a:gd name="T23" fmla="*/ 438 h 741"/>
                  <a:gd name="T24" fmla="*/ 80 w 99"/>
                  <a:gd name="T25" fmla="*/ 410 h 741"/>
                  <a:gd name="T26" fmla="*/ 71 w 99"/>
                  <a:gd name="T27" fmla="*/ 384 h 741"/>
                  <a:gd name="T28" fmla="*/ 61 w 99"/>
                  <a:gd name="T29" fmla="*/ 362 h 741"/>
                  <a:gd name="T30" fmla="*/ 51 w 99"/>
                  <a:gd name="T31" fmla="*/ 342 h 741"/>
                  <a:gd name="T32" fmla="*/ 41 w 99"/>
                  <a:gd name="T33" fmla="*/ 326 h 741"/>
                  <a:gd name="T34" fmla="*/ 27 w 99"/>
                  <a:gd name="T35" fmla="*/ 288 h 741"/>
                  <a:gd name="T36" fmla="*/ 20 w 99"/>
                  <a:gd name="T37" fmla="*/ 245 h 741"/>
                  <a:gd name="T38" fmla="*/ 16 w 99"/>
                  <a:gd name="T39" fmla="*/ 197 h 741"/>
                  <a:gd name="T40" fmla="*/ 16 w 99"/>
                  <a:gd name="T41" fmla="*/ 147 h 741"/>
                  <a:gd name="T42" fmla="*/ 19 w 99"/>
                  <a:gd name="T43" fmla="*/ 125 h 741"/>
                  <a:gd name="T44" fmla="*/ 23 w 99"/>
                  <a:gd name="T45" fmla="*/ 102 h 741"/>
                  <a:gd name="T46" fmla="*/ 31 w 99"/>
                  <a:gd name="T47" fmla="*/ 81 h 741"/>
                  <a:gd name="T48" fmla="*/ 39 w 99"/>
                  <a:gd name="T49" fmla="*/ 63 h 741"/>
                  <a:gd name="T50" fmla="*/ 47 w 99"/>
                  <a:gd name="T51" fmla="*/ 48 h 741"/>
                  <a:gd name="T52" fmla="*/ 54 w 99"/>
                  <a:gd name="T53" fmla="*/ 38 h 741"/>
                  <a:gd name="T54" fmla="*/ 59 w 99"/>
                  <a:gd name="T55" fmla="*/ 30 h 741"/>
                  <a:gd name="T56" fmla="*/ 61 w 99"/>
                  <a:gd name="T57" fmla="*/ 27 h 741"/>
                  <a:gd name="T58" fmla="*/ 56 w 99"/>
                  <a:gd name="T59" fmla="*/ 0 h 741"/>
                  <a:gd name="T60" fmla="*/ 46 w 99"/>
                  <a:gd name="T61" fmla="*/ 14 h 741"/>
                  <a:gd name="T62" fmla="*/ 35 w 99"/>
                  <a:gd name="T63" fmla="*/ 30 h 741"/>
                  <a:gd name="T64" fmla="*/ 25 w 99"/>
                  <a:gd name="T65" fmla="*/ 50 h 741"/>
                  <a:gd name="T66" fmla="*/ 18 w 99"/>
                  <a:gd name="T67" fmla="*/ 71 h 741"/>
                  <a:gd name="T68" fmla="*/ 10 w 99"/>
                  <a:gd name="T69" fmla="*/ 92 h 741"/>
                  <a:gd name="T70" fmla="*/ 5 w 99"/>
                  <a:gd name="T71" fmla="*/ 114 h 741"/>
                  <a:gd name="T72" fmla="*/ 1 w 99"/>
                  <a:gd name="T73" fmla="*/ 134 h 741"/>
                  <a:gd name="T74" fmla="*/ 0 w 99"/>
                  <a:gd name="T75" fmla="*/ 152 h 741"/>
                  <a:gd name="T76" fmla="*/ 0 w 99"/>
                  <a:gd name="T77" fmla="*/ 179 h 741"/>
                  <a:gd name="T78" fmla="*/ 0 w 99"/>
                  <a:gd name="T79" fmla="*/ 203 h 741"/>
                  <a:gd name="T80" fmla="*/ 0 w 99"/>
                  <a:gd name="T81" fmla="*/ 228 h 741"/>
                  <a:gd name="T82" fmla="*/ 2 w 99"/>
                  <a:gd name="T83" fmla="*/ 254 h 741"/>
                  <a:gd name="T84" fmla="*/ 7 w 99"/>
                  <a:gd name="T85" fmla="*/ 279 h 741"/>
                  <a:gd name="T86" fmla="*/ 13 w 99"/>
                  <a:gd name="T87" fmla="*/ 306 h 741"/>
                  <a:gd name="T88" fmla="*/ 24 w 99"/>
                  <a:gd name="T89" fmla="*/ 336 h 741"/>
                  <a:gd name="T90" fmla="*/ 38 w 99"/>
                  <a:gd name="T91" fmla="*/ 368 h 741"/>
                  <a:gd name="T92" fmla="*/ 48 w 99"/>
                  <a:gd name="T93" fmla="*/ 389 h 741"/>
                  <a:gd name="T94" fmla="*/ 56 w 99"/>
                  <a:gd name="T95" fmla="*/ 411 h 741"/>
                  <a:gd name="T96" fmla="*/ 64 w 99"/>
                  <a:gd name="T97" fmla="*/ 434 h 741"/>
                  <a:gd name="T98" fmla="*/ 69 w 99"/>
                  <a:gd name="T99" fmla="*/ 456 h 741"/>
                  <a:gd name="T100" fmla="*/ 74 w 99"/>
                  <a:gd name="T101" fmla="*/ 480 h 741"/>
                  <a:gd name="T102" fmla="*/ 77 w 99"/>
                  <a:gd name="T103" fmla="*/ 506 h 741"/>
                  <a:gd name="T104" fmla="*/ 78 w 99"/>
                  <a:gd name="T105" fmla="*/ 534 h 741"/>
                  <a:gd name="T106" fmla="*/ 79 w 99"/>
                  <a:gd name="T107" fmla="*/ 564 h 741"/>
                  <a:gd name="T108" fmla="*/ 77 w 99"/>
                  <a:gd name="T109" fmla="*/ 596 h 741"/>
                  <a:gd name="T110" fmla="*/ 72 w 99"/>
                  <a:gd name="T111" fmla="*/ 624 h 741"/>
                  <a:gd name="T112" fmla="*/ 63 w 99"/>
                  <a:gd name="T113" fmla="*/ 651 h 741"/>
                  <a:gd name="T114" fmla="*/ 53 w 99"/>
                  <a:gd name="T115" fmla="*/ 675 h 741"/>
                  <a:gd name="T116" fmla="*/ 42 w 99"/>
                  <a:gd name="T117" fmla="*/ 695 h 741"/>
                  <a:gd name="T118" fmla="*/ 33 w 99"/>
                  <a:gd name="T119" fmla="*/ 708 h 741"/>
                  <a:gd name="T120" fmla="*/ 25 w 99"/>
                  <a:gd name="T121" fmla="*/ 717 h 741"/>
                  <a:gd name="T122" fmla="*/ 20 w 99"/>
                  <a:gd name="T123" fmla="*/ 720 h 741"/>
                  <a:gd name="T124" fmla="*/ 22 w 99"/>
                  <a:gd name="T125" fmla="*/ 741 h 7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9"/>
                  <a:gd name="T190" fmla="*/ 0 h 741"/>
                  <a:gd name="T191" fmla="*/ 99 w 99"/>
                  <a:gd name="T192" fmla="*/ 741 h 7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9" h="741">
                    <a:moveTo>
                      <a:pt x="22" y="741"/>
                    </a:moveTo>
                    <a:lnTo>
                      <a:pt x="25" y="738"/>
                    </a:lnTo>
                    <a:lnTo>
                      <a:pt x="34" y="729"/>
                    </a:lnTo>
                    <a:lnTo>
                      <a:pt x="46" y="714"/>
                    </a:lnTo>
                    <a:lnTo>
                      <a:pt x="61" y="693"/>
                    </a:lnTo>
                    <a:lnTo>
                      <a:pt x="75" y="668"/>
                    </a:lnTo>
                    <a:lnTo>
                      <a:pt x="87" y="636"/>
                    </a:lnTo>
                    <a:lnTo>
                      <a:pt x="95" y="602"/>
                    </a:lnTo>
                    <a:lnTo>
                      <a:pt x="99" y="561"/>
                    </a:lnTo>
                    <a:lnTo>
                      <a:pt x="98" y="515"/>
                    </a:lnTo>
                    <a:lnTo>
                      <a:pt x="93" y="474"/>
                    </a:lnTo>
                    <a:lnTo>
                      <a:pt x="88" y="438"/>
                    </a:lnTo>
                    <a:lnTo>
                      <a:pt x="80" y="410"/>
                    </a:lnTo>
                    <a:lnTo>
                      <a:pt x="71" y="384"/>
                    </a:lnTo>
                    <a:lnTo>
                      <a:pt x="61" y="362"/>
                    </a:lnTo>
                    <a:lnTo>
                      <a:pt x="51" y="342"/>
                    </a:lnTo>
                    <a:lnTo>
                      <a:pt x="41" y="326"/>
                    </a:lnTo>
                    <a:lnTo>
                      <a:pt x="27" y="288"/>
                    </a:lnTo>
                    <a:lnTo>
                      <a:pt x="20" y="245"/>
                    </a:lnTo>
                    <a:lnTo>
                      <a:pt x="16" y="197"/>
                    </a:lnTo>
                    <a:lnTo>
                      <a:pt x="16" y="147"/>
                    </a:lnTo>
                    <a:lnTo>
                      <a:pt x="19" y="125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39" y="63"/>
                    </a:lnTo>
                    <a:lnTo>
                      <a:pt x="47" y="48"/>
                    </a:lnTo>
                    <a:lnTo>
                      <a:pt x="54" y="38"/>
                    </a:lnTo>
                    <a:lnTo>
                      <a:pt x="59" y="30"/>
                    </a:lnTo>
                    <a:lnTo>
                      <a:pt x="61" y="27"/>
                    </a:lnTo>
                    <a:lnTo>
                      <a:pt x="56" y="0"/>
                    </a:lnTo>
                    <a:lnTo>
                      <a:pt x="46" y="14"/>
                    </a:lnTo>
                    <a:lnTo>
                      <a:pt x="35" y="30"/>
                    </a:lnTo>
                    <a:lnTo>
                      <a:pt x="25" y="50"/>
                    </a:lnTo>
                    <a:lnTo>
                      <a:pt x="18" y="71"/>
                    </a:lnTo>
                    <a:lnTo>
                      <a:pt x="10" y="92"/>
                    </a:lnTo>
                    <a:lnTo>
                      <a:pt x="5" y="114"/>
                    </a:lnTo>
                    <a:lnTo>
                      <a:pt x="1" y="134"/>
                    </a:lnTo>
                    <a:lnTo>
                      <a:pt x="0" y="152"/>
                    </a:lnTo>
                    <a:lnTo>
                      <a:pt x="0" y="179"/>
                    </a:lnTo>
                    <a:lnTo>
                      <a:pt x="0" y="203"/>
                    </a:lnTo>
                    <a:lnTo>
                      <a:pt x="0" y="228"/>
                    </a:lnTo>
                    <a:lnTo>
                      <a:pt x="2" y="254"/>
                    </a:lnTo>
                    <a:lnTo>
                      <a:pt x="7" y="279"/>
                    </a:lnTo>
                    <a:lnTo>
                      <a:pt x="13" y="306"/>
                    </a:lnTo>
                    <a:lnTo>
                      <a:pt x="24" y="336"/>
                    </a:lnTo>
                    <a:lnTo>
                      <a:pt x="38" y="368"/>
                    </a:lnTo>
                    <a:lnTo>
                      <a:pt x="48" y="389"/>
                    </a:lnTo>
                    <a:lnTo>
                      <a:pt x="56" y="411"/>
                    </a:lnTo>
                    <a:lnTo>
                      <a:pt x="64" y="434"/>
                    </a:lnTo>
                    <a:lnTo>
                      <a:pt x="69" y="456"/>
                    </a:lnTo>
                    <a:lnTo>
                      <a:pt x="74" y="480"/>
                    </a:lnTo>
                    <a:lnTo>
                      <a:pt x="77" y="506"/>
                    </a:lnTo>
                    <a:lnTo>
                      <a:pt x="78" y="534"/>
                    </a:lnTo>
                    <a:lnTo>
                      <a:pt x="79" y="564"/>
                    </a:lnTo>
                    <a:lnTo>
                      <a:pt x="77" y="596"/>
                    </a:lnTo>
                    <a:lnTo>
                      <a:pt x="72" y="624"/>
                    </a:lnTo>
                    <a:lnTo>
                      <a:pt x="63" y="651"/>
                    </a:lnTo>
                    <a:lnTo>
                      <a:pt x="53" y="675"/>
                    </a:lnTo>
                    <a:lnTo>
                      <a:pt x="42" y="695"/>
                    </a:lnTo>
                    <a:lnTo>
                      <a:pt x="33" y="708"/>
                    </a:lnTo>
                    <a:lnTo>
                      <a:pt x="25" y="717"/>
                    </a:lnTo>
                    <a:lnTo>
                      <a:pt x="20" y="720"/>
                    </a:lnTo>
                    <a:lnTo>
                      <a:pt x="22" y="7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35" name="Freeform 43"/>
              <p:cNvSpPr>
                <a:spLocks/>
              </p:cNvSpPr>
              <p:nvPr/>
            </p:nvSpPr>
            <p:spPr bwMode="auto">
              <a:xfrm>
                <a:off x="5153" y="3467"/>
                <a:ext cx="155" cy="657"/>
              </a:xfrm>
              <a:custGeom>
                <a:avLst/>
                <a:gdLst>
                  <a:gd name="T0" fmla="*/ 92 w 155"/>
                  <a:gd name="T1" fmla="*/ 1292 h 1315"/>
                  <a:gd name="T2" fmla="*/ 98 w 155"/>
                  <a:gd name="T3" fmla="*/ 1315 h 1315"/>
                  <a:gd name="T4" fmla="*/ 108 w 155"/>
                  <a:gd name="T5" fmla="*/ 1297 h 1315"/>
                  <a:gd name="T6" fmla="*/ 119 w 155"/>
                  <a:gd name="T7" fmla="*/ 1273 h 1315"/>
                  <a:gd name="T8" fmla="*/ 128 w 155"/>
                  <a:gd name="T9" fmla="*/ 1246 h 1315"/>
                  <a:gd name="T10" fmla="*/ 137 w 155"/>
                  <a:gd name="T11" fmla="*/ 1219 h 1315"/>
                  <a:gd name="T12" fmla="*/ 145 w 155"/>
                  <a:gd name="T13" fmla="*/ 1192 h 1315"/>
                  <a:gd name="T14" fmla="*/ 150 w 155"/>
                  <a:gd name="T15" fmla="*/ 1166 h 1315"/>
                  <a:gd name="T16" fmla="*/ 154 w 155"/>
                  <a:gd name="T17" fmla="*/ 1144 h 1315"/>
                  <a:gd name="T18" fmla="*/ 155 w 155"/>
                  <a:gd name="T19" fmla="*/ 1127 h 1315"/>
                  <a:gd name="T20" fmla="*/ 150 w 155"/>
                  <a:gd name="T21" fmla="*/ 1028 h 1315"/>
                  <a:gd name="T22" fmla="*/ 135 w 155"/>
                  <a:gd name="T23" fmla="*/ 937 h 1315"/>
                  <a:gd name="T24" fmla="*/ 112 w 155"/>
                  <a:gd name="T25" fmla="*/ 849 h 1315"/>
                  <a:gd name="T26" fmla="*/ 86 w 155"/>
                  <a:gd name="T27" fmla="*/ 762 h 1315"/>
                  <a:gd name="T28" fmla="*/ 60 w 155"/>
                  <a:gd name="T29" fmla="*/ 670 h 1315"/>
                  <a:gd name="T30" fmla="*/ 37 w 155"/>
                  <a:gd name="T31" fmla="*/ 571 h 1315"/>
                  <a:gd name="T32" fmla="*/ 21 w 155"/>
                  <a:gd name="T33" fmla="*/ 459 h 1315"/>
                  <a:gd name="T34" fmla="*/ 15 w 155"/>
                  <a:gd name="T35" fmla="*/ 330 h 1315"/>
                  <a:gd name="T36" fmla="*/ 17 w 155"/>
                  <a:gd name="T37" fmla="*/ 285 h 1315"/>
                  <a:gd name="T38" fmla="*/ 23 w 155"/>
                  <a:gd name="T39" fmla="*/ 235 h 1315"/>
                  <a:gd name="T40" fmla="*/ 33 w 155"/>
                  <a:gd name="T41" fmla="*/ 188 h 1315"/>
                  <a:gd name="T42" fmla="*/ 44 w 155"/>
                  <a:gd name="T43" fmla="*/ 141 h 1315"/>
                  <a:gd name="T44" fmla="*/ 54 w 155"/>
                  <a:gd name="T45" fmla="*/ 101 h 1315"/>
                  <a:gd name="T46" fmla="*/ 63 w 155"/>
                  <a:gd name="T47" fmla="*/ 68 h 1315"/>
                  <a:gd name="T48" fmla="*/ 70 w 155"/>
                  <a:gd name="T49" fmla="*/ 47 h 1315"/>
                  <a:gd name="T50" fmla="*/ 72 w 155"/>
                  <a:gd name="T51" fmla="*/ 39 h 1315"/>
                  <a:gd name="T52" fmla="*/ 69 w 155"/>
                  <a:gd name="T53" fmla="*/ 0 h 1315"/>
                  <a:gd name="T54" fmla="*/ 66 w 155"/>
                  <a:gd name="T55" fmla="*/ 8 h 1315"/>
                  <a:gd name="T56" fmla="*/ 58 w 155"/>
                  <a:gd name="T57" fmla="*/ 32 h 1315"/>
                  <a:gd name="T58" fmla="*/ 47 w 155"/>
                  <a:gd name="T59" fmla="*/ 66 h 1315"/>
                  <a:gd name="T60" fmla="*/ 34 w 155"/>
                  <a:gd name="T61" fmla="*/ 111 h 1315"/>
                  <a:gd name="T62" fmla="*/ 21 w 155"/>
                  <a:gd name="T63" fmla="*/ 162 h 1315"/>
                  <a:gd name="T64" fmla="*/ 10 w 155"/>
                  <a:gd name="T65" fmla="*/ 218 h 1315"/>
                  <a:gd name="T66" fmla="*/ 3 w 155"/>
                  <a:gd name="T67" fmla="*/ 274 h 1315"/>
                  <a:gd name="T68" fmla="*/ 0 w 155"/>
                  <a:gd name="T69" fmla="*/ 330 h 1315"/>
                  <a:gd name="T70" fmla="*/ 5 w 155"/>
                  <a:gd name="T71" fmla="*/ 454 h 1315"/>
                  <a:gd name="T72" fmla="*/ 21 w 155"/>
                  <a:gd name="T73" fmla="*/ 570 h 1315"/>
                  <a:gd name="T74" fmla="*/ 43 w 155"/>
                  <a:gd name="T75" fmla="*/ 678 h 1315"/>
                  <a:gd name="T76" fmla="*/ 68 w 155"/>
                  <a:gd name="T77" fmla="*/ 777 h 1315"/>
                  <a:gd name="T78" fmla="*/ 92 w 155"/>
                  <a:gd name="T79" fmla="*/ 871 h 1315"/>
                  <a:gd name="T80" fmla="*/ 113 w 155"/>
                  <a:gd name="T81" fmla="*/ 958 h 1315"/>
                  <a:gd name="T82" fmla="*/ 129 w 155"/>
                  <a:gd name="T83" fmla="*/ 1042 h 1315"/>
                  <a:gd name="T84" fmla="*/ 135 w 155"/>
                  <a:gd name="T85" fmla="*/ 1121 h 1315"/>
                  <a:gd name="T86" fmla="*/ 134 w 155"/>
                  <a:gd name="T87" fmla="*/ 1132 h 1315"/>
                  <a:gd name="T88" fmla="*/ 132 w 155"/>
                  <a:gd name="T89" fmla="*/ 1148 h 1315"/>
                  <a:gd name="T90" fmla="*/ 128 w 155"/>
                  <a:gd name="T91" fmla="*/ 1168 h 1315"/>
                  <a:gd name="T92" fmla="*/ 123 w 155"/>
                  <a:gd name="T93" fmla="*/ 1190 h 1315"/>
                  <a:gd name="T94" fmla="*/ 118 w 155"/>
                  <a:gd name="T95" fmla="*/ 1216 h 1315"/>
                  <a:gd name="T96" fmla="*/ 110 w 155"/>
                  <a:gd name="T97" fmla="*/ 1243 h 1315"/>
                  <a:gd name="T98" fmla="*/ 101 w 155"/>
                  <a:gd name="T99" fmla="*/ 1268 h 1315"/>
                  <a:gd name="T100" fmla="*/ 92 w 155"/>
                  <a:gd name="T101" fmla="*/ 1292 h 13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5"/>
                  <a:gd name="T154" fmla="*/ 0 h 1315"/>
                  <a:gd name="T155" fmla="*/ 155 w 155"/>
                  <a:gd name="T156" fmla="*/ 1315 h 13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5" h="1315">
                    <a:moveTo>
                      <a:pt x="92" y="1292"/>
                    </a:moveTo>
                    <a:lnTo>
                      <a:pt x="98" y="1315"/>
                    </a:lnTo>
                    <a:lnTo>
                      <a:pt x="108" y="1297"/>
                    </a:lnTo>
                    <a:lnTo>
                      <a:pt x="119" y="1273"/>
                    </a:lnTo>
                    <a:lnTo>
                      <a:pt x="128" y="1246"/>
                    </a:lnTo>
                    <a:lnTo>
                      <a:pt x="137" y="1219"/>
                    </a:lnTo>
                    <a:lnTo>
                      <a:pt x="145" y="1192"/>
                    </a:lnTo>
                    <a:lnTo>
                      <a:pt x="150" y="1166"/>
                    </a:lnTo>
                    <a:lnTo>
                      <a:pt x="154" y="1144"/>
                    </a:lnTo>
                    <a:lnTo>
                      <a:pt x="155" y="1127"/>
                    </a:lnTo>
                    <a:lnTo>
                      <a:pt x="150" y="1028"/>
                    </a:lnTo>
                    <a:lnTo>
                      <a:pt x="135" y="937"/>
                    </a:lnTo>
                    <a:lnTo>
                      <a:pt x="112" y="849"/>
                    </a:lnTo>
                    <a:lnTo>
                      <a:pt x="86" y="762"/>
                    </a:lnTo>
                    <a:lnTo>
                      <a:pt x="60" y="670"/>
                    </a:lnTo>
                    <a:lnTo>
                      <a:pt x="37" y="571"/>
                    </a:lnTo>
                    <a:lnTo>
                      <a:pt x="21" y="459"/>
                    </a:lnTo>
                    <a:lnTo>
                      <a:pt x="15" y="330"/>
                    </a:lnTo>
                    <a:lnTo>
                      <a:pt x="17" y="285"/>
                    </a:lnTo>
                    <a:lnTo>
                      <a:pt x="23" y="235"/>
                    </a:lnTo>
                    <a:lnTo>
                      <a:pt x="33" y="188"/>
                    </a:lnTo>
                    <a:lnTo>
                      <a:pt x="44" y="141"/>
                    </a:lnTo>
                    <a:lnTo>
                      <a:pt x="54" y="101"/>
                    </a:lnTo>
                    <a:lnTo>
                      <a:pt x="63" y="68"/>
                    </a:lnTo>
                    <a:lnTo>
                      <a:pt x="70" y="47"/>
                    </a:lnTo>
                    <a:lnTo>
                      <a:pt x="72" y="39"/>
                    </a:lnTo>
                    <a:lnTo>
                      <a:pt x="69" y="0"/>
                    </a:lnTo>
                    <a:lnTo>
                      <a:pt x="66" y="8"/>
                    </a:lnTo>
                    <a:lnTo>
                      <a:pt x="58" y="32"/>
                    </a:lnTo>
                    <a:lnTo>
                      <a:pt x="47" y="66"/>
                    </a:lnTo>
                    <a:lnTo>
                      <a:pt x="34" y="111"/>
                    </a:lnTo>
                    <a:lnTo>
                      <a:pt x="21" y="162"/>
                    </a:lnTo>
                    <a:lnTo>
                      <a:pt x="10" y="218"/>
                    </a:lnTo>
                    <a:lnTo>
                      <a:pt x="3" y="274"/>
                    </a:lnTo>
                    <a:lnTo>
                      <a:pt x="0" y="330"/>
                    </a:lnTo>
                    <a:lnTo>
                      <a:pt x="5" y="454"/>
                    </a:lnTo>
                    <a:lnTo>
                      <a:pt x="21" y="570"/>
                    </a:lnTo>
                    <a:lnTo>
                      <a:pt x="43" y="678"/>
                    </a:lnTo>
                    <a:lnTo>
                      <a:pt x="68" y="777"/>
                    </a:lnTo>
                    <a:lnTo>
                      <a:pt x="92" y="871"/>
                    </a:lnTo>
                    <a:lnTo>
                      <a:pt x="113" y="958"/>
                    </a:lnTo>
                    <a:lnTo>
                      <a:pt x="129" y="1042"/>
                    </a:lnTo>
                    <a:lnTo>
                      <a:pt x="135" y="1121"/>
                    </a:lnTo>
                    <a:lnTo>
                      <a:pt x="134" y="1132"/>
                    </a:lnTo>
                    <a:lnTo>
                      <a:pt x="132" y="1148"/>
                    </a:lnTo>
                    <a:lnTo>
                      <a:pt x="128" y="1168"/>
                    </a:lnTo>
                    <a:lnTo>
                      <a:pt x="123" y="1190"/>
                    </a:lnTo>
                    <a:lnTo>
                      <a:pt x="118" y="1216"/>
                    </a:lnTo>
                    <a:lnTo>
                      <a:pt x="110" y="1243"/>
                    </a:lnTo>
                    <a:lnTo>
                      <a:pt x="101" y="1268"/>
                    </a:lnTo>
                    <a:lnTo>
                      <a:pt x="92" y="12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36" name="Freeform 44"/>
              <p:cNvSpPr>
                <a:spLocks/>
              </p:cNvSpPr>
              <p:nvPr/>
            </p:nvSpPr>
            <p:spPr bwMode="auto">
              <a:xfrm>
                <a:off x="5226" y="3310"/>
                <a:ext cx="132" cy="660"/>
              </a:xfrm>
              <a:custGeom>
                <a:avLst/>
                <a:gdLst>
                  <a:gd name="T0" fmla="*/ 76 w 132"/>
                  <a:gd name="T1" fmla="*/ 1286 h 1319"/>
                  <a:gd name="T2" fmla="*/ 80 w 132"/>
                  <a:gd name="T3" fmla="*/ 1319 h 1319"/>
                  <a:gd name="T4" fmla="*/ 82 w 132"/>
                  <a:gd name="T5" fmla="*/ 1314 h 1319"/>
                  <a:gd name="T6" fmla="*/ 89 w 132"/>
                  <a:gd name="T7" fmla="*/ 1303 h 1319"/>
                  <a:gd name="T8" fmla="*/ 97 w 132"/>
                  <a:gd name="T9" fmla="*/ 1280 h 1319"/>
                  <a:gd name="T10" fmla="*/ 106 w 132"/>
                  <a:gd name="T11" fmla="*/ 1250 h 1319"/>
                  <a:gd name="T12" fmla="*/ 116 w 132"/>
                  <a:gd name="T13" fmla="*/ 1210 h 1319"/>
                  <a:gd name="T14" fmla="*/ 125 w 132"/>
                  <a:gd name="T15" fmla="*/ 1162 h 1319"/>
                  <a:gd name="T16" fmla="*/ 130 w 132"/>
                  <a:gd name="T17" fmla="*/ 1102 h 1319"/>
                  <a:gd name="T18" fmla="*/ 132 w 132"/>
                  <a:gd name="T19" fmla="*/ 1033 h 1319"/>
                  <a:gd name="T20" fmla="*/ 127 w 132"/>
                  <a:gd name="T21" fmla="*/ 935 h 1319"/>
                  <a:gd name="T22" fmla="*/ 114 w 132"/>
                  <a:gd name="T23" fmla="*/ 835 h 1319"/>
                  <a:gd name="T24" fmla="*/ 95 w 132"/>
                  <a:gd name="T25" fmla="*/ 734 h 1319"/>
                  <a:gd name="T26" fmla="*/ 75 w 132"/>
                  <a:gd name="T27" fmla="*/ 634 h 1319"/>
                  <a:gd name="T28" fmla="*/ 54 w 132"/>
                  <a:gd name="T29" fmla="*/ 537 h 1319"/>
                  <a:gd name="T30" fmla="*/ 36 w 132"/>
                  <a:gd name="T31" fmla="*/ 441 h 1319"/>
                  <a:gd name="T32" fmla="*/ 23 w 132"/>
                  <a:gd name="T33" fmla="*/ 349 h 1319"/>
                  <a:gd name="T34" fmla="*/ 18 w 132"/>
                  <a:gd name="T35" fmla="*/ 264 h 1319"/>
                  <a:gd name="T36" fmla="*/ 20 w 132"/>
                  <a:gd name="T37" fmla="*/ 223 h 1319"/>
                  <a:gd name="T38" fmla="*/ 25 w 132"/>
                  <a:gd name="T39" fmla="*/ 184 h 1319"/>
                  <a:gd name="T40" fmla="*/ 33 w 132"/>
                  <a:gd name="T41" fmla="*/ 147 h 1319"/>
                  <a:gd name="T42" fmla="*/ 42 w 132"/>
                  <a:gd name="T43" fmla="*/ 112 h 1319"/>
                  <a:gd name="T44" fmla="*/ 53 w 132"/>
                  <a:gd name="T45" fmla="*/ 84 h 1319"/>
                  <a:gd name="T46" fmla="*/ 63 w 132"/>
                  <a:gd name="T47" fmla="*/ 60 h 1319"/>
                  <a:gd name="T48" fmla="*/ 73 w 132"/>
                  <a:gd name="T49" fmla="*/ 40 h 1319"/>
                  <a:gd name="T50" fmla="*/ 80 w 132"/>
                  <a:gd name="T51" fmla="*/ 30 h 1319"/>
                  <a:gd name="T52" fmla="*/ 75 w 132"/>
                  <a:gd name="T53" fmla="*/ 0 h 1319"/>
                  <a:gd name="T54" fmla="*/ 61 w 132"/>
                  <a:gd name="T55" fmla="*/ 21 h 1319"/>
                  <a:gd name="T56" fmla="*/ 48 w 132"/>
                  <a:gd name="T57" fmla="*/ 51 h 1319"/>
                  <a:gd name="T58" fmla="*/ 35 w 132"/>
                  <a:gd name="T59" fmla="*/ 85 h 1319"/>
                  <a:gd name="T60" fmla="*/ 24 w 132"/>
                  <a:gd name="T61" fmla="*/ 123 h 1319"/>
                  <a:gd name="T62" fmla="*/ 14 w 132"/>
                  <a:gd name="T63" fmla="*/ 162 h 1319"/>
                  <a:gd name="T64" fmla="*/ 7 w 132"/>
                  <a:gd name="T65" fmla="*/ 201 h 1319"/>
                  <a:gd name="T66" fmla="*/ 2 w 132"/>
                  <a:gd name="T67" fmla="*/ 237 h 1319"/>
                  <a:gd name="T68" fmla="*/ 0 w 132"/>
                  <a:gd name="T69" fmla="*/ 267 h 1319"/>
                  <a:gd name="T70" fmla="*/ 6 w 132"/>
                  <a:gd name="T71" fmla="*/ 361 h 1319"/>
                  <a:gd name="T72" fmla="*/ 19 w 132"/>
                  <a:gd name="T73" fmla="*/ 459 h 1319"/>
                  <a:gd name="T74" fmla="*/ 37 w 132"/>
                  <a:gd name="T75" fmla="*/ 557 h 1319"/>
                  <a:gd name="T76" fmla="*/ 58 w 132"/>
                  <a:gd name="T77" fmla="*/ 656 h 1319"/>
                  <a:gd name="T78" fmla="*/ 78 w 132"/>
                  <a:gd name="T79" fmla="*/ 755 h 1319"/>
                  <a:gd name="T80" fmla="*/ 97 w 132"/>
                  <a:gd name="T81" fmla="*/ 851 h 1319"/>
                  <a:gd name="T82" fmla="*/ 110 w 132"/>
                  <a:gd name="T83" fmla="*/ 943 h 1319"/>
                  <a:gd name="T84" fmla="*/ 115 w 132"/>
                  <a:gd name="T85" fmla="*/ 1031 h 1319"/>
                  <a:gd name="T86" fmla="*/ 114 w 132"/>
                  <a:gd name="T87" fmla="*/ 1070 h 1319"/>
                  <a:gd name="T88" fmla="*/ 113 w 132"/>
                  <a:gd name="T89" fmla="*/ 1108 h 1319"/>
                  <a:gd name="T90" fmla="*/ 110 w 132"/>
                  <a:gd name="T91" fmla="*/ 1144 h 1319"/>
                  <a:gd name="T92" fmla="*/ 105 w 132"/>
                  <a:gd name="T93" fmla="*/ 1178 h 1319"/>
                  <a:gd name="T94" fmla="*/ 99 w 132"/>
                  <a:gd name="T95" fmla="*/ 1211 h 1319"/>
                  <a:gd name="T96" fmla="*/ 92 w 132"/>
                  <a:gd name="T97" fmla="*/ 1240 h 1319"/>
                  <a:gd name="T98" fmla="*/ 85 w 132"/>
                  <a:gd name="T99" fmla="*/ 1265 h 1319"/>
                  <a:gd name="T100" fmla="*/ 76 w 132"/>
                  <a:gd name="T101" fmla="*/ 1286 h 13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1319"/>
                  <a:gd name="T155" fmla="*/ 132 w 132"/>
                  <a:gd name="T156" fmla="*/ 1319 h 131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1319">
                    <a:moveTo>
                      <a:pt x="76" y="1286"/>
                    </a:moveTo>
                    <a:lnTo>
                      <a:pt x="80" y="1319"/>
                    </a:lnTo>
                    <a:lnTo>
                      <a:pt x="82" y="1314"/>
                    </a:lnTo>
                    <a:lnTo>
                      <a:pt x="89" y="1303"/>
                    </a:lnTo>
                    <a:lnTo>
                      <a:pt x="97" y="1280"/>
                    </a:lnTo>
                    <a:lnTo>
                      <a:pt x="106" y="1250"/>
                    </a:lnTo>
                    <a:lnTo>
                      <a:pt x="116" y="1210"/>
                    </a:lnTo>
                    <a:lnTo>
                      <a:pt x="125" y="1162"/>
                    </a:lnTo>
                    <a:lnTo>
                      <a:pt x="130" y="1102"/>
                    </a:lnTo>
                    <a:lnTo>
                      <a:pt x="132" y="1033"/>
                    </a:lnTo>
                    <a:lnTo>
                      <a:pt x="127" y="935"/>
                    </a:lnTo>
                    <a:lnTo>
                      <a:pt x="114" y="835"/>
                    </a:lnTo>
                    <a:lnTo>
                      <a:pt x="95" y="734"/>
                    </a:lnTo>
                    <a:lnTo>
                      <a:pt x="75" y="634"/>
                    </a:lnTo>
                    <a:lnTo>
                      <a:pt x="54" y="537"/>
                    </a:lnTo>
                    <a:lnTo>
                      <a:pt x="36" y="441"/>
                    </a:lnTo>
                    <a:lnTo>
                      <a:pt x="23" y="349"/>
                    </a:lnTo>
                    <a:lnTo>
                      <a:pt x="18" y="264"/>
                    </a:lnTo>
                    <a:lnTo>
                      <a:pt x="20" y="223"/>
                    </a:lnTo>
                    <a:lnTo>
                      <a:pt x="25" y="184"/>
                    </a:lnTo>
                    <a:lnTo>
                      <a:pt x="33" y="147"/>
                    </a:lnTo>
                    <a:lnTo>
                      <a:pt x="42" y="112"/>
                    </a:lnTo>
                    <a:lnTo>
                      <a:pt x="53" y="84"/>
                    </a:lnTo>
                    <a:lnTo>
                      <a:pt x="63" y="60"/>
                    </a:lnTo>
                    <a:lnTo>
                      <a:pt x="73" y="40"/>
                    </a:lnTo>
                    <a:lnTo>
                      <a:pt x="80" y="30"/>
                    </a:lnTo>
                    <a:lnTo>
                      <a:pt x="75" y="0"/>
                    </a:lnTo>
                    <a:lnTo>
                      <a:pt x="61" y="21"/>
                    </a:lnTo>
                    <a:lnTo>
                      <a:pt x="48" y="51"/>
                    </a:lnTo>
                    <a:lnTo>
                      <a:pt x="35" y="85"/>
                    </a:lnTo>
                    <a:lnTo>
                      <a:pt x="24" y="123"/>
                    </a:lnTo>
                    <a:lnTo>
                      <a:pt x="14" y="162"/>
                    </a:lnTo>
                    <a:lnTo>
                      <a:pt x="7" y="201"/>
                    </a:lnTo>
                    <a:lnTo>
                      <a:pt x="2" y="237"/>
                    </a:lnTo>
                    <a:lnTo>
                      <a:pt x="0" y="267"/>
                    </a:lnTo>
                    <a:lnTo>
                      <a:pt x="6" y="361"/>
                    </a:lnTo>
                    <a:lnTo>
                      <a:pt x="19" y="459"/>
                    </a:lnTo>
                    <a:lnTo>
                      <a:pt x="37" y="557"/>
                    </a:lnTo>
                    <a:lnTo>
                      <a:pt x="58" y="656"/>
                    </a:lnTo>
                    <a:lnTo>
                      <a:pt x="78" y="755"/>
                    </a:lnTo>
                    <a:lnTo>
                      <a:pt x="97" y="851"/>
                    </a:lnTo>
                    <a:lnTo>
                      <a:pt x="110" y="943"/>
                    </a:lnTo>
                    <a:lnTo>
                      <a:pt x="115" y="1031"/>
                    </a:lnTo>
                    <a:lnTo>
                      <a:pt x="114" y="1070"/>
                    </a:lnTo>
                    <a:lnTo>
                      <a:pt x="113" y="1108"/>
                    </a:lnTo>
                    <a:lnTo>
                      <a:pt x="110" y="1144"/>
                    </a:lnTo>
                    <a:lnTo>
                      <a:pt x="105" y="1178"/>
                    </a:lnTo>
                    <a:lnTo>
                      <a:pt x="99" y="1211"/>
                    </a:lnTo>
                    <a:lnTo>
                      <a:pt x="92" y="1240"/>
                    </a:lnTo>
                    <a:lnTo>
                      <a:pt x="85" y="1265"/>
                    </a:lnTo>
                    <a:lnTo>
                      <a:pt x="76" y="12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37" name="Freeform 45"/>
              <p:cNvSpPr>
                <a:spLocks/>
              </p:cNvSpPr>
              <p:nvPr/>
            </p:nvSpPr>
            <p:spPr bwMode="auto">
              <a:xfrm>
                <a:off x="5154" y="4132"/>
                <a:ext cx="75" cy="110"/>
              </a:xfrm>
              <a:custGeom>
                <a:avLst/>
                <a:gdLst>
                  <a:gd name="T0" fmla="*/ 69 w 75"/>
                  <a:gd name="T1" fmla="*/ 0 h 220"/>
                  <a:gd name="T2" fmla="*/ 66 w 75"/>
                  <a:gd name="T3" fmla="*/ 3 h 220"/>
                  <a:gd name="T4" fmla="*/ 58 w 75"/>
                  <a:gd name="T5" fmla="*/ 10 h 220"/>
                  <a:gd name="T6" fmla="*/ 48 w 75"/>
                  <a:gd name="T7" fmla="*/ 27 h 220"/>
                  <a:gd name="T8" fmla="*/ 35 w 75"/>
                  <a:gd name="T9" fmla="*/ 48 h 220"/>
                  <a:gd name="T10" fmla="*/ 23 w 75"/>
                  <a:gd name="T11" fmla="*/ 78 h 220"/>
                  <a:gd name="T12" fmla="*/ 12 w 75"/>
                  <a:gd name="T13" fmla="*/ 117 h 220"/>
                  <a:gd name="T14" fmla="*/ 4 w 75"/>
                  <a:gd name="T15" fmla="*/ 163 h 220"/>
                  <a:gd name="T16" fmla="*/ 0 w 75"/>
                  <a:gd name="T17" fmla="*/ 220 h 220"/>
                  <a:gd name="T18" fmla="*/ 12 w 75"/>
                  <a:gd name="T19" fmla="*/ 211 h 220"/>
                  <a:gd name="T20" fmla="*/ 12 w 75"/>
                  <a:gd name="T21" fmla="*/ 174 h 220"/>
                  <a:gd name="T22" fmla="*/ 18 w 75"/>
                  <a:gd name="T23" fmla="*/ 138 h 220"/>
                  <a:gd name="T24" fmla="*/ 27 w 75"/>
                  <a:gd name="T25" fmla="*/ 105 h 220"/>
                  <a:gd name="T26" fmla="*/ 38 w 75"/>
                  <a:gd name="T27" fmla="*/ 75 h 220"/>
                  <a:gd name="T28" fmla="*/ 49 w 75"/>
                  <a:gd name="T29" fmla="*/ 51 h 220"/>
                  <a:gd name="T30" fmla="*/ 61 w 75"/>
                  <a:gd name="T31" fmla="*/ 33 h 220"/>
                  <a:gd name="T32" fmla="*/ 70 w 75"/>
                  <a:gd name="T33" fmla="*/ 21 h 220"/>
                  <a:gd name="T34" fmla="*/ 75 w 75"/>
                  <a:gd name="T35" fmla="*/ 18 h 220"/>
                  <a:gd name="T36" fmla="*/ 69 w 75"/>
                  <a:gd name="T37" fmla="*/ 0 h 2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20"/>
                  <a:gd name="T59" fmla="*/ 75 w 75"/>
                  <a:gd name="T60" fmla="*/ 220 h 2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20">
                    <a:moveTo>
                      <a:pt x="69" y="0"/>
                    </a:moveTo>
                    <a:lnTo>
                      <a:pt x="66" y="3"/>
                    </a:lnTo>
                    <a:lnTo>
                      <a:pt x="58" y="10"/>
                    </a:lnTo>
                    <a:lnTo>
                      <a:pt x="48" y="27"/>
                    </a:lnTo>
                    <a:lnTo>
                      <a:pt x="35" y="48"/>
                    </a:lnTo>
                    <a:lnTo>
                      <a:pt x="23" y="78"/>
                    </a:lnTo>
                    <a:lnTo>
                      <a:pt x="12" y="117"/>
                    </a:lnTo>
                    <a:lnTo>
                      <a:pt x="4" y="163"/>
                    </a:lnTo>
                    <a:lnTo>
                      <a:pt x="0" y="220"/>
                    </a:lnTo>
                    <a:lnTo>
                      <a:pt x="12" y="211"/>
                    </a:lnTo>
                    <a:lnTo>
                      <a:pt x="12" y="174"/>
                    </a:lnTo>
                    <a:lnTo>
                      <a:pt x="18" y="138"/>
                    </a:lnTo>
                    <a:lnTo>
                      <a:pt x="27" y="105"/>
                    </a:lnTo>
                    <a:lnTo>
                      <a:pt x="38" y="75"/>
                    </a:lnTo>
                    <a:lnTo>
                      <a:pt x="49" y="51"/>
                    </a:lnTo>
                    <a:lnTo>
                      <a:pt x="61" y="33"/>
                    </a:lnTo>
                    <a:lnTo>
                      <a:pt x="70" y="21"/>
                    </a:lnTo>
                    <a:lnTo>
                      <a:pt x="75" y="1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4224" y="2041"/>
              <a:ext cx="499" cy="2279"/>
              <a:chOff x="5045" y="2065"/>
              <a:chExt cx="499" cy="2279"/>
            </a:xfrm>
          </p:grpSpPr>
          <p:sp>
            <p:nvSpPr>
              <p:cNvPr id="102439" name="Freeform 51"/>
              <p:cNvSpPr>
                <a:spLocks/>
              </p:cNvSpPr>
              <p:nvPr/>
            </p:nvSpPr>
            <p:spPr bwMode="auto">
              <a:xfrm>
                <a:off x="5188" y="3107"/>
                <a:ext cx="143" cy="363"/>
              </a:xfrm>
              <a:custGeom>
                <a:avLst/>
                <a:gdLst>
                  <a:gd name="T0" fmla="*/ 67 w 143"/>
                  <a:gd name="T1" fmla="*/ 721 h 727"/>
                  <a:gd name="T2" fmla="*/ 89 w 143"/>
                  <a:gd name="T3" fmla="*/ 675 h 727"/>
                  <a:gd name="T4" fmla="*/ 118 w 143"/>
                  <a:gd name="T5" fmla="*/ 600 h 727"/>
                  <a:gd name="T6" fmla="*/ 140 w 143"/>
                  <a:gd name="T7" fmla="*/ 513 h 727"/>
                  <a:gd name="T8" fmla="*/ 139 w 143"/>
                  <a:gd name="T9" fmla="*/ 423 h 727"/>
                  <a:gd name="T10" fmla="*/ 116 w 143"/>
                  <a:gd name="T11" fmla="*/ 339 h 727"/>
                  <a:gd name="T12" fmla="*/ 84 w 143"/>
                  <a:gd name="T13" fmla="*/ 270 h 727"/>
                  <a:gd name="T14" fmla="*/ 56 w 143"/>
                  <a:gd name="T15" fmla="*/ 222 h 727"/>
                  <a:gd name="T16" fmla="*/ 40 w 143"/>
                  <a:gd name="T17" fmla="*/ 195 h 727"/>
                  <a:gd name="T18" fmla="*/ 28 w 143"/>
                  <a:gd name="T19" fmla="*/ 170 h 727"/>
                  <a:gd name="T20" fmla="*/ 18 w 143"/>
                  <a:gd name="T21" fmla="*/ 143 h 727"/>
                  <a:gd name="T22" fmla="*/ 12 w 143"/>
                  <a:gd name="T23" fmla="*/ 113 h 727"/>
                  <a:gd name="T24" fmla="*/ 15 w 143"/>
                  <a:gd name="T25" fmla="*/ 65 h 727"/>
                  <a:gd name="T26" fmla="*/ 37 w 143"/>
                  <a:gd name="T27" fmla="*/ 21 h 727"/>
                  <a:gd name="T28" fmla="*/ 40 w 143"/>
                  <a:gd name="T29" fmla="*/ 11 h 727"/>
                  <a:gd name="T30" fmla="*/ 38 w 143"/>
                  <a:gd name="T31" fmla="*/ 2 h 727"/>
                  <a:gd name="T32" fmla="*/ 31 w 143"/>
                  <a:gd name="T33" fmla="*/ 9 h 727"/>
                  <a:gd name="T34" fmla="*/ 18 w 143"/>
                  <a:gd name="T35" fmla="*/ 32 h 727"/>
                  <a:gd name="T36" fmla="*/ 7 w 143"/>
                  <a:gd name="T37" fmla="*/ 59 h 727"/>
                  <a:gd name="T38" fmla="*/ 1 w 143"/>
                  <a:gd name="T39" fmla="*/ 86 h 727"/>
                  <a:gd name="T40" fmla="*/ 1 w 143"/>
                  <a:gd name="T41" fmla="*/ 116 h 727"/>
                  <a:gd name="T42" fmla="*/ 7 w 143"/>
                  <a:gd name="T43" fmla="*/ 150 h 727"/>
                  <a:gd name="T44" fmla="*/ 18 w 143"/>
                  <a:gd name="T45" fmla="*/ 185 h 727"/>
                  <a:gd name="T46" fmla="*/ 37 w 143"/>
                  <a:gd name="T47" fmla="*/ 222 h 727"/>
                  <a:gd name="T48" fmla="*/ 72 w 143"/>
                  <a:gd name="T49" fmla="*/ 280 h 727"/>
                  <a:gd name="T50" fmla="*/ 103 w 143"/>
                  <a:gd name="T51" fmla="*/ 348 h 727"/>
                  <a:gd name="T52" fmla="*/ 119 w 143"/>
                  <a:gd name="T53" fmla="*/ 403 h 727"/>
                  <a:gd name="T54" fmla="*/ 127 w 143"/>
                  <a:gd name="T55" fmla="*/ 450 h 727"/>
                  <a:gd name="T56" fmla="*/ 127 w 143"/>
                  <a:gd name="T57" fmla="*/ 504 h 727"/>
                  <a:gd name="T58" fmla="*/ 111 w 143"/>
                  <a:gd name="T59" fmla="*/ 576 h 727"/>
                  <a:gd name="T60" fmla="*/ 86 w 143"/>
                  <a:gd name="T61" fmla="*/ 640 h 727"/>
                  <a:gd name="T62" fmla="*/ 66 w 143"/>
                  <a:gd name="T63" fmla="*/ 682 h 727"/>
                  <a:gd name="T64" fmla="*/ 64 w 143"/>
                  <a:gd name="T65" fmla="*/ 727 h 7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"/>
                  <a:gd name="T100" fmla="*/ 0 h 727"/>
                  <a:gd name="T101" fmla="*/ 143 w 143"/>
                  <a:gd name="T102" fmla="*/ 727 h 7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" h="727">
                    <a:moveTo>
                      <a:pt x="64" y="727"/>
                    </a:moveTo>
                    <a:lnTo>
                      <a:pt x="67" y="721"/>
                    </a:lnTo>
                    <a:lnTo>
                      <a:pt x="77" y="702"/>
                    </a:lnTo>
                    <a:lnTo>
                      <a:pt x="89" y="675"/>
                    </a:lnTo>
                    <a:lnTo>
                      <a:pt x="104" y="639"/>
                    </a:lnTo>
                    <a:lnTo>
                      <a:pt x="118" y="600"/>
                    </a:lnTo>
                    <a:lnTo>
                      <a:pt x="131" y="556"/>
                    </a:lnTo>
                    <a:lnTo>
                      <a:pt x="140" y="513"/>
                    </a:lnTo>
                    <a:lnTo>
                      <a:pt x="143" y="471"/>
                    </a:lnTo>
                    <a:lnTo>
                      <a:pt x="139" y="423"/>
                    </a:lnTo>
                    <a:lnTo>
                      <a:pt x="129" y="379"/>
                    </a:lnTo>
                    <a:lnTo>
                      <a:pt x="116" y="339"/>
                    </a:lnTo>
                    <a:lnTo>
                      <a:pt x="100" y="301"/>
                    </a:lnTo>
                    <a:lnTo>
                      <a:pt x="84" y="270"/>
                    </a:lnTo>
                    <a:lnTo>
                      <a:pt x="68" y="243"/>
                    </a:lnTo>
                    <a:lnTo>
                      <a:pt x="56" y="222"/>
                    </a:lnTo>
                    <a:lnTo>
                      <a:pt x="47" y="207"/>
                    </a:lnTo>
                    <a:lnTo>
                      <a:pt x="40" y="195"/>
                    </a:lnTo>
                    <a:lnTo>
                      <a:pt x="34" y="183"/>
                    </a:lnTo>
                    <a:lnTo>
                      <a:pt x="28" y="170"/>
                    </a:lnTo>
                    <a:lnTo>
                      <a:pt x="23" y="156"/>
                    </a:lnTo>
                    <a:lnTo>
                      <a:pt x="18" y="143"/>
                    </a:lnTo>
                    <a:lnTo>
                      <a:pt x="14" y="128"/>
                    </a:lnTo>
                    <a:lnTo>
                      <a:pt x="12" y="113"/>
                    </a:lnTo>
                    <a:lnTo>
                      <a:pt x="11" y="96"/>
                    </a:lnTo>
                    <a:lnTo>
                      <a:pt x="15" y="65"/>
                    </a:lnTo>
                    <a:lnTo>
                      <a:pt x="26" y="39"/>
                    </a:lnTo>
                    <a:lnTo>
                      <a:pt x="37" y="21"/>
                    </a:lnTo>
                    <a:lnTo>
                      <a:pt x="41" y="15"/>
                    </a:lnTo>
                    <a:lnTo>
                      <a:pt x="40" y="11"/>
                    </a:lnTo>
                    <a:lnTo>
                      <a:pt x="39" y="5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1" y="9"/>
                    </a:lnTo>
                    <a:lnTo>
                      <a:pt x="24" y="20"/>
                    </a:lnTo>
                    <a:lnTo>
                      <a:pt x="18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4" y="72"/>
                    </a:lnTo>
                    <a:lnTo>
                      <a:pt x="1" y="86"/>
                    </a:lnTo>
                    <a:lnTo>
                      <a:pt x="0" y="98"/>
                    </a:lnTo>
                    <a:lnTo>
                      <a:pt x="1" y="116"/>
                    </a:lnTo>
                    <a:lnTo>
                      <a:pt x="2" y="134"/>
                    </a:lnTo>
                    <a:lnTo>
                      <a:pt x="7" y="150"/>
                    </a:lnTo>
                    <a:lnTo>
                      <a:pt x="11" y="167"/>
                    </a:lnTo>
                    <a:lnTo>
                      <a:pt x="18" y="185"/>
                    </a:lnTo>
                    <a:lnTo>
                      <a:pt x="26" y="202"/>
                    </a:lnTo>
                    <a:lnTo>
                      <a:pt x="37" y="222"/>
                    </a:lnTo>
                    <a:lnTo>
                      <a:pt x="49" y="241"/>
                    </a:lnTo>
                    <a:lnTo>
                      <a:pt x="72" y="280"/>
                    </a:lnTo>
                    <a:lnTo>
                      <a:pt x="90" y="315"/>
                    </a:lnTo>
                    <a:lnTo>
                      <a:pt x="103" y="348"/>
                    </a:lnTo>
                    <a:lnTo>
                      <a:pt x="113" y="376"/>
                    </a:lnTo>
                    <a:lnTo>
                      <a:pt x="119" y="403"/>
                    </a:lnTo>
                    <a:lnTo>
                      <a:pt x="124" y="427"/>
                    </a:lnTo>
                    <a:lnTo>
                      <a:pt x="127" y="450"/>
                    </a:lnTo>
                    <a:lnTo>
                      <a:pt x="128" y="471"/>
                    </a:lnTo>
                    <a:lnTo>
                      <a:pt x="127" y="504"/>
                    </a:lnTo>
                    <a:lnTo>
                      <a:pt x="120" y="538"/>
                    </a:lnTo>
                    <a:lnTo>
                      <a:pt x="111" y="576"/>
                    </a:lnTo>
                    <a:lnTo>
                      <a:pt x="99" y="610"/>
                    </a:lnTo>
                    <a:lnTo>
                      <a:pt x="86" y="640"/>
                    </a:lnTo>
                    <a:lnTo>
                      <a:pt x="75" y="666"/>
                    </a:lnTo>
                    <a:lnTo>
                      <a:pt x="66" y="682"/>
                    </a:lnTo>
                    <a:lnTo>
                      <a:pt x="61" y="688"/>
                    </a:lnTo>
                    <a:lnTo>
                      <a:pt x="64" y="7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40" name="Freeform 52"/>
              <p:cNvSpPr>
                <a:spLocks/>
              </p:cNvSpPr>
              <p:nvPr/>
            </p:nvSpPr>
            <p:spPr bwMode="auto">
              <a:xfrm>
                <a:off x="5205" y="2888"/>
                <a:ext cx="133" cy="420"/>
              </a:xfrm>
              <a:custGeom>
                <a:avLst/>
                <a:gdLst>
                  <a:gd name="T0" fmla="*/ 116 w 133"/>
                  <a:gd name="T1" fmla="*/ 802 h 839"/>
                  <a:gd name="T2" fmla="*/ 118 w 133"/>
                  <a:gd name="T3" fmla="*/ 806 h 839"/>
                  <a:gd name="T4" fmla="*/ 121 w 133"/>
                  <a:gd name="T5" fmla="*/ 818 h 839"/>
                  <a:gd name="T6" fmla="*/ 124 w 133"/>
                  <a:gd name="T7" fmla="*/ 832 h 839"/>
                  <a:gd name="T8" fmla="*/ 125 w 133"/>
                  <a:gd name="T9" fmla="*/ 839 h 839"/>
                  <a:gd name="T10" fmla="*/ 126 w 133"/>
                  <a:gd name="T11" fmla="*/ 832 h 839"/>
                  <a:gd name="T12" fmla="*/ 129 w 133"/>
                  <a:gd name="T13" fmla="*/ 812 h 839"/>
                  <a:gd name="T14" fmla="*/ 132 w 133"/>
                  <a:gd name="T15" fmla="*/ 788 h 839"/>
                  <a:gd name="T16" fmla="*/ 133 w 133"/>
                  <a:gd name="T17" fmla="*/ 763 h 839"/>
                  <a:gd name="T18" fmla="*/ 127 w 133"/>
                  <a:gd name="T19" fmla="*/ 694 h 839"/>
                  <a:gd name="T20" fmla="*/ 113 w 133"/>
                  <a:gd name="T21" fmla="*/ 634 h 839"/>
                  <a:gd name="T22" fmla="*/ 94 w 133"/>
                  <a:gd name="T23" fmla="*/ 576 h 839"/>
                  <a:gd name="T24" fmla="*/ 72 w 133"/>
                  <a:gd name="T25" fmla="*/ 519 h 839"/>
                  <a:gd name="T26" fmla="*/ 49 w 133"/>
                  <a:gd name="T27" fmla="*/ 460 h 839"/>
                  <a:gd name="T28" fmla="*/ 30 w 133"/>
                  <a:gd name="T29" fmla="*/ 394 h 839"/>
                  <a:gd name="T30" fmla="*/ 16 w 133"/>
                  <a:gd name="T31" fmla="*/ 319 h 839"/>
                  <a:gd name="T32" fmla="*/ 10 w 133"/>
                  <a:gd name="T33" fmla="*/ 231 h 839"/>
                  <a:gd name="T34" fmla="*/ 15 w 133"/>
                  <a:gd name="T35" fmla="*/ 166 h 839"/>
                  <a:gd name="T36" fmla="*/ 26 w 133"/>
                  <a:gd name="T37" fmla="*/ 103 h 839"/>
                  <a:gd name="T38" fmla="*/ 36 w 133"/>
                  <a:gd name="T39" fmla="*/ 54 h 839"/>
                  <a:gd name="T40" fmla="*/ 41 w 133"/>
                  <a:gd name="T41" fmla="*/ 34 h 839"/>
                  <a:gd name="T42" fmla="*/ 41 w 133"/>
                  <a:gd name="T43" fmla="*/ 28 h 839"/>
                  <a:gd name="T44" fmla="*/ 42 w 133"/>
                  <a:gd name="T45" fmla="*/ 16 h 839"/>
                  <a:gd name="T46" fmla="*/ 41 w 133"/>
                  <a:gd name="T47" fmla="*/ 6 h 839"/>
                  <a:gd name="T48" fmla="*/ 36 w 133"/>
                  <a:gd name="T49" fmla="*/ 0 h 839"/>
                  <a:gd name="T50" fmla="*/ 35 w 133"/>
                  <a:gd name="T51" fmla="*/ 6 h 839"/>
                  <a:gd name="T52" fmla="*/ 31 w 133"/>
                  <a:gd name="T53" fmla="*/ 22 h 839"/>
                  <a:gd name="T54" fmla="*/ 24 w 133"/>
                  <a:gd name="T55" fmla="*/ 46 h 839"/>
                  <a:gd name="T56" fmla="*/ 18 w 133"/>
                  <a:gd name="T57" fmla="*/ 78 h 839"/>
                  <a:gd name="T58" fmla="*/ 11 w 133"/>
                  <a:gd name="T59" fmla="*/ 114 h 839"/>
                  <a:gd name="T60" fmla="*/ 5 w 133"/>
                  <a:gd name="T61" fmla="*/ 153 h 839"/>
                  <a:gd name="T62" fmla="*/ 1 w 133"/>
                  <a:gd name="T63" fmla="*/ 192 h 839"/>
                  <a:gd name="T64" fmla="*/ 0 w 133"/>
                  <a:gd name="T65" fmla="*/ 231 h 839"/>
                  <a:gd name="T66" fmla="*/ 5 w 133"/>
                  <a:gd name="T67" fmla="*/ 316 h 839"/>
                  <a:gd name="T68" fmla="*/ 18 w 133"/>
                  <a:gd name="T69" fmla="*/ 391 h 839"/>
                  <a:gd name="T70" fmla="*/ 36 w 133"/>
                  <a:gd name="T71" fmla="*/ 460 h 839"/>
                  <a:gd name="T72" fmla="*/ 58 w 133"/>
                  <a:gd name="T73" fmla="*/ 523 h 839"/>
                  <a:gd name="T74" fmla="*/ 80 w 133"/>
                  <a:gd name="T75" fmla="*/ 582 h 839"/>
                  <a:gd name="T76" fmla="*/ 98 w 133"/>
                  <a:gd name="T77" fmla="*/ 637 h 839"/>
                  <a:gd name="T78" fmla="*/ 111 w 133"/>
                  <a:gd name="T79" fmla="*/ 691 h 839"/>
                  <a:gd name="T80" fmla="*/ 116 w 133"/>
                  <a:gd name="T81" fmla="*/ 745 h 839"/>
                  <a:gd name="T82" fmla="*/ 116 w 133"/>
                  <a:gd name="T83" fmla="*/ 760 h 839"/>
                  <a:gd name="T84" fmla="*/ 116 w 133"/>
                  <a:gd name="T85" fmla="*/ 778 h 839"/>
                  <a:gd name="T86" fmla="*/ 116 w 133"/>
                  <a:gd name="T87" fmla="*/ 794 h 839"/>
                  <a:gd name="T88" fmla="*/ 116 w 133"/>
                  <a:gd name="T89" fmla="*/ 802 h 83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3"/>
                  <a:gd name="T136" fmla="*/ 0 h 839"/>
                  <a:gd name="T137" fmla="*/ 133 w 133"/>
                  <a:gd name="T138" fmla="*/ 839 h 83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3" h="839">
                    <a:moveTo>
                      <a:pt x="116" y="802"/>
                    </a:moveTo>
                    <a:lnTo>
                      <a:pt x="118" y="806"/>
                    </a:lnTo>
                    <a:lnTo>
                      <a:pt x="121" y="818"/>
                    </a:lnTo>
                    <a:lnTo>
                      <a:pt x="124" y="832"/>
                    </a:lnTo>
                    <a:lnTo>
                      <a:pt x="125" y="839"/>
                    </a:lnTo>
                    <a:lnTo>
                      <a:pt x="126" y="832"/>
                    </a:lnTo>
                    <a:lnTo>
                      <a:pt x="129" y="812"/>
                    </a:lnTo>
                    <a:lnTo>
                      <a:pt x="132" y="788"/>
                    </a:lnTo>
                    <a:lnTo>
                      <a:pt x="133" y="763"/>
                    </a:lnTo>
                    <a:lnTo>
                      <a:pt x="127" y="694"/>
                    </a:lnTo>
                    <a:lnTo>
                      <a:pt x="113" y="634"/>
                    </a:lnTo>
                    <a:lnTo>
                      <a:pt x="94" y="576"/>
                    </a:lnTo>
                    <a:lnTo>
                      <a:pt x="72" y="519"/>
                    </a:lnTo>
                    <a:lnTo>
                      <a:pt x="49" y="460"/>
                    </a:lnTo>
                    <a:lnTo>
                      <a:pt x="30" y="394"/>
                    </a:lnTo>
                    <a:lnTo>
                      <a:pt x="16" y="319"/>
                    </a:lnTo>
                    <a:lnTo>
                      <a:pt x="10" y="231"/>
                    </a:lnTo>
                    <a:lnTo>
                      <a:pt x="15" y="166"/>
                    </a:lnTo>
                    <a:lnTo>
                      <a:pt x="26" y="103"/>
                    </a:lnTo>
                    <a:lnTo>
                      <a:pt x="36" y="54"/>
                    </a:lnTo>
                    <a:lnTo>
                      <a:pt x="41" y="34"/>
                    </a:lnTo>
                    <a:lnTo>
                      <a:pt x="41" y="28"/>
                    </a:lnTo>
                    <a:lnTo>
                      <a:pt x="42" y="16"/>
                    </a:lnTo>
                    <a:lnTo>
                      <a:pt x="41" y="6"/>
                    </a:lnTo>
                    <a:lnTo>
                      <a:pt x="36" y="0"/>
                    </a:lnTo>
                    <a:lnTo>
                      <a:pt x="35" y="6"/>
                    </a:lnTo>
                    <a:lnTo>
                      <a:pt x="31" y="22"/>
                    </a:lnTo>
                    <a:lnTo>
                      <a:pt x="24" y="46"/>
                    </a:lnTo>
                    <a:lnTo>
                      <a:pt x="18" y="78"/>
                    </a:lnTo>
                    <a:lnTo>
                      <a:pt x="11" y="114"/>
                    </a:lnTo>
                    <a:lnTo>
                      <a:pt x="5" y="153"/>
                    </a:lnTo>
                    <a:lnTo>
                      <a:pt x="1" y="192"/>
                    </a:lnTo>
                    <a:lnTo>
                      <a:pt x="0" y="231"/>
                    </a:lnTo>
                    <a:lnTo>
                      <a:pt x="5" y="316"/>
                    </a:lnTo>
                    <a:lnTo>
                      <a:pt x="18" y="391"/>
                    </a:lnTo>
                    <a:lnTo>
                      <a:pt x="36" y="460"/>
                    </a:lnTo>
                    <a:lnTo>
                      <a:pt x="58" y="523"/>
                    </a:lnTo>
                    <a:lnTo>
                      <a:pt x="80" y="582"/>
                    </a:lnTo>
                    <a:lnTo>
                      <a:pt x="98" y="637"/>
                    </a:lnTo>
                    <a:lnTo>
                      <a:pt x="111" y="691"/>
                    </a:lnTo>
                    <a:lnTo>
                      <a:pt x="116" y="745"/>
                    </a:lnTo>
                    <a:lnTo>
                      <a:pt x="116" y="760"/>
                    </a:lnTo>
                    <a:lnTo>
                      <a:pt x="116" y="778"/>
                    </a:lnTo>
                    <a:lnTo>
                      <a:pt x="116" y="794"/>
                    </a:lnTo>
                    <a:lnTo>
                      <a:pt x="116" y="8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41" name="Freeform 53"/>
              <p:cNvSpPr>
                <a:spLocks/>
              </p:cNvSpPr>
              <p:nvPr/>
            </p:nvSpPr>
            <p:spPr bwMode="auto">
              <a:xfrm>
                <a:off x="5159" y="2528"/>
                <a:ext cx="128" cy="573"/>
              </a:xfrm>
              <a:custGeom>
                <a:avLst/>
                <a:gdLst>
                  <a:gd name="T0" fmla="*/ 91 w 128"/>
                  <a:gd name="T1" fmla="*/ 1145 h 1145"/>
                  <a:gd name="T2" fmla="*/ 96 w 128"/>
                  <a:gd name="T3" fmla="*/ 1133 h 1145"/>
                  <a:gd name="T4" fmla="*/ 109 w 128"/>
                  <a:gd name="T5" fmla="*/ 1096 h 1145"/>
                  <a:gd name="T6" fmla="*/ 122 w 128"/>
                  <a:gd name="T7" fmla="*/ 1034 h 1145"/>
                  <a:gd name="T8" fmla="*/ 128 w 128"/>
                  <a:gd name="T9" fmla="*/ 944 h 1145"/>
                  <a:gd name="T10" fmla="*/ 115 w 128"/>
                  <a:gd name="T11" fmla="*/ 791 h 1145"/>
                  <a:gd name="T12" fmla="*/ 85 w 128"/>
                  <a:gd name="T13" fmla="*/ 616 h 1145"/>
                  <a:gd name="T14" fmla="*/ 55 w 128"/>
                  <a:gd name="T15" fmla="*/ 447 h 1145"/>
                  <a:gd name="T16" fmla="*/ 41 w 128"/>
                  <a:gd name="T17" fmla="*/ 306 h 1145"/>
                  <a:gd name="T18" fmla="*/ 51 w 128"/>
                  <a:gd name="T19" fmla="*/ 199 h 1145"/>
                  <a:gd name="T20" fmla="*/ 61 w 128"/>
                  <a:gd name="T21" fmla="*/ 150 h 1145"/>
                  <a:gd name="T22" fmla="*/ 76 w 128"/>
                  <a:gd name="T23" fmla="*/ 136 h 1145"/>
                  <a:gd name="T24" fmla="*/ 90 w 128"/>
                  <a:gd name="T25" fmla="*/ 97 h 1145"/>
                  <a:gd name="T26" fmla="*/ 92 w 128"/>
                  <a:gd name="T27" fmla="*/ 82 h 1145"/>
                  <a:gd name="T28" fmla="*/ 100 w 128"/>
                  <a:gd name="T29" fmla="*/ 76 h 1145"/>
                  <a:gd name="T30" fmla="*/ 112 w 128"/>
                  <a:gd name="T31" fmla="*/ 87 h 1145"/>
                  <a:gd name="T32" fmla="*/ 113 w 128"/>
                  <a:gd name="T33" fmla="*/ 115 h 1145"/>
                  <a:gd name="T34" fmla="*/ 120 w 128"/>
                  <a:gd name="T35" fmla="*/ 111 h 1145"/>
                  <a:gd name="T36" fmla="*/ 127 w 128"/>
                  <a:gd name="T37" fmla="*/ 90 h 1145"/>
                  <a:gd name="T38" fmla="*/ 117 w 128"/>
                  <a:gd name="T39" fmla="*/ 61 h 1145"/>
                  <a:gd name="T40" fmla="*/ 101 w 128"/>
                  <a:gd name="T41" fmla="*/ 51 h 1145"/>
                  <a:gd name="T42" fmla="*/ 94 w 128"/>
                  <a:gd name="T43" fmla="*/ 42 h 1145"/>
                  <a:gd name="T44" fmla="*/ 97 w 128"/>
                  <a:gd name="T45" fmla="*/ 31 h 1145"/>
                  <a:gd name="T46" fmla="*/ 101 w 128"/>
                  <a:gd name="T47" fmla="*/ 15 h 1145"/>
                  <a:gd name="T48" fmla="*/ 100 w 128"/>
                  <a:gd name="T49" fmla="*/ 0 h 1145"/>
                  <a:gd name="T50" fmla="*/ 93 w 128"/>
                  <a:gd name="T51" fmla="*/ 3 h 1145"/>
                  <a:gd name="T52" fmla="*/ 81 w 128"/>
                  <a:gd name="T53" fmla="*/ 16 h 1145"/>
                  <a:gd name="T54" fmla="*/ 72 w 128"/>
                  <a:gd name="T55" fmla="*/ 30 h 1145"/>
                  <a:gd name="T56" fmla="*/ 62 w 128"/>
                  <a:gd name="T57" fmla="*/ 21 h 1145"/>
                  <a:gd name="T58" fmla="*/ 54 w 128"/>
                  <a:gd name="T59" fmla="*/ 10 h 1145"/>
                  <a:gd name="T60" fmla="*/ 44 w 128"/>
                  <a:gd name="T61" fmla="*/ 4 h 1145"/>
                  <a:gd name="T62" fmla="*/ 35 w 128"/>
                  <a:gd name="T63" fmla="*/ 1 h 1145"/>
                  <a:gd name="T64" fmla="*/ 28 w 128"/>
                  <a:gd name="T65" fmla="*/ 0 h 1145"/>
                  <a:gd name="T66" fmla="*/ 11 w 128"/>
                  <a:gd name="T67" fmla="*/ 7 h 1145"/>
                  <a:gd name="T68" fmla="*/ 0 w 128"/>
                  <a:gd name="T69" fmla="*/ 33 h 1145"/>
                  <a:gd name="T70" fmla="*/ 8 w 128"/>
                  <a:gd name="T71" fmla="*/ 46 h 1145"/>
                  <a:gd name="T72" fmla="*/ 15 w 128"/>
                  <a:gd name="T73" fmla="*/ 45 h 1145"/>
                  <a:gd name="T74" fmla="*/ 16 w 128"/>
                  <a:gd name="T75" fmla="*/ 42 h 1145"/>
                  <a:gd name="T76" fmla="*/ 16 w 128"/>
                  <a:gd name="T77" fmla="*/ 36 h 1145"/>
                  <a:gd name="T78" fmla="*/ 13 w 128"/>
                  <a:gd name="T79" fmla="*/ 24 h 1145"/>
                  <a:gd name="T80" fmla="*/ 18 w 128"/>
                  <a:gd name="T81" fmla="*/ 16 h 1145"/>
                  <a:gd name="T82" fmla="*/ 29 w 128"/>
                  <a:gd name="T83" fmla="*/ 19 h 1145"/>
                  <a:gd name="T84" fmla="*/ 40 w 128"/>
                  <a:gd name="T85" fmla="*/ 28 h 1145"/>
                  <a:gd name="T86" fmla="*/ 50 w 128"/>
                  <a:gd name="T87" fmla="*/ 40 h 1145"/>
                  <a:gd name="T88" fmla="*/ 53 w 128"/>
                  <a:gd name="T89" fmla="*/ 54 h 1145"/>
                  <a:gd name="T90" fmla="*/ 49 w 128"/>
                  <a:gd name="T91" fmla="*/ 73 h 1145"/>
                  <a:gd name="T92" fmla="*/ 44 w 128"/>
                  <a:gd name="T93" fmla="*/ 103 h 1145"/>
                  <a:gd name="T94" fmla="*/ 47 w 128"/>
                  <a:gd name="T95" fmla="*/ 133 h 1145"/>
                  <a:gd name="T96" fmla="*/ 47 w 128"/>
                  <a:gd name="T97" fmla="*/ 156 h 1145"/>
                  <a:gd name="T98" fmla="*/ 39 w 128"/>
                  <a:gd name="T99" fmla="*/ 219 h 1145"/>
                  <a:gd name="T100" fmla="*/ 34 w 128"/>
                  <a:gd name="T101" fmla="*/ 306 h 1145"/>
                  <a:gd name="T102" fmla="*/ 47 w 128"/>
                  <a:gd name="T103" fmla="*/ 456 h 1145"/>
                  <a:gd name="T104" fmla="*/ 77 w 128"/>
                  <a:gd name="T105" fmla="*/ 629 h 1145"/>
                  <a:gd name="T106" fmla="*/ 106 w 128"/>
                  <a:gd name="T107" fmla="*/ 802 h 1145"/>
                  <a:gd name="T108" fmla="*/ 119 w 128"/>
                  <a:gd name="T109" fmla="*/ 944 h 1145"/>
                  <a:gd name="T110" fmla="*/ 110 w 128"/>
                  <a:gd name="T111" fmla="*/ 1052 h 1145"/>
                  <a:gd name="T112" fmla="*/ 88 w 128"/>
                  <a:gd name="T113" fmla="*/ 1129 h 11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8"/>
                  <a:gd name="T172" fmla="*/ 0 h 1145"/>
                  <a:gd name="T173" fmla="*/ 128 w 128"/>
                  <a:gd name="T174" fmla="*/ 1145 h 11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8" h="1145">
                    <a:moveTo>
                      <a:pt x="88" y="1129"/>
                    </a:moveTo>
                    <a:lnTo>
                      <a:pt x="91" y="1145"/>
                    </a:lnTo>
                    <a:lnTo>
                      <a:pt x="92" y="1142"/>
                    </a:lnTo>
                    <a:lnTo>
                      <a:pt x="96" y="1133"/>
                    </a:lnTo>
                    <a:lnTo>
                      <a:pt x="103" y="1118"/>
                    </a:lnTo>
                    <a:lnTo>
                      <a:pt x="109" y="1096"/>
                    </a:lnTo>
                    <a:lnTo>
                      <a:pt x="116" y="1069"/>
                    </a:lnTo>
                    <a:lnTo>
                      <a:pt x="122" y="1034"/>
                    </a:lnTo>
                    <a:lnTo>
                      <a:pt x="127" y="992"/>
                    </a:lnTo>
                    <a:lnTo>
                      <a:pt x="128" y="944"/>
                    </a:lnTo>
                    <a:lnTo>
                      <a:pt x="125" y="872"/>
                    </a:lnTo>
                    <a:lnTo>
                      <a:pt x="115" y="791"/>
                    </a:lnTo>
                    <a:lnTo>
                      <a:pt x="101" y="704"/>
                    </a:lnTo>
                    <a:lnTo>
                      <a:pt x="85" y="616"/>
                    </a:lnTo>
                    <a:lnTo>
                      <a:pt x="68" y="529"/>
                    </a:lnTo>
                    <a:lnTo>
                      <a:pt x="55" y="447"/>
                    </a:lnTo>
                    <a:lnTo>
                      <a:pt x="44" y="370"/>
                    </a:lnTo>
                    <a:lnTo>
                      <a:pt x="41" y="306"/>
                    </a:lnTo>
                    <a:lnTo>
                      <a:pt x="44" y="250"/>
                    </a:lnTo>
                    <a:lnTo>
                      <a:pt x="51" y="199"/>
                    </a:lnTo>
                    <a:lnTo>
                      <a:pt x="57" y="163"/>
                    </a:lnTo>
                    <a:lnTo>
                      <a:pt x="61" y="150"/>
                    </a:lnTo>
                    <a:lnTo>
                      <a:pt x="65" y="147"/>
                    </a:lnTo>
                    <a:lnTo>
                      <a:pt x="76" y="136"/>
                    </a:lnTo>
                    <a:lnTo>
                      <a:pt x="86" y="120"/>
                    </a:lnTo>
                    <a:lnTo>
                      <a:pt x="90" y="97"/>
                    </a:lnTo>
                    <a:lnTo>
                      <a:pt x="91" y="88"/>
                    </a:lnTo>
                    <a:lnTo>
                      <a:pt x="92" y="82"/>
                    </a:lnTo>
                    <a:lnTo>
                      <a:pt x="95" y="78"/>
                    </a:lnTo>
                    <a:lnTo>
                      <a:pt x="100" y="76"/>
                    </a:lnTo>
                    <a:lnTo>
                      <a:pt x="106" y="79"/>
                    </a:lnTo>
                    <a:lnTo>
                      <a:pt x="112" y="87"/>
                    </a:lnTo>
                    <a:lnTo>
                      <a:pt x="114" y="99"/>
                    </a:lnTo>
                    <a:lnTo>
                      <a:pt x="113" y="115"/>
                    </a:lnTo>
                    <a:lnTo>
                      <a:pt x="115" y="115"/>
                    </a:lnTo>
                    <a:lnTo>
                      <a:pt x="120" y="111"/>
                    </a:lnTo>
                    <a:lnTo>
                      <a:pt x="125" y="103"/>
                    </a:lnTo>
                    <a:lnTo>
                      <a:pt x="127" y="90"/>
                    </a:lnTo>
                    <a:lnTo>
                      <a:pt x="125" y="73"/>
                    </a:lnTo>
                    <a:lnTo>
                      <a:pt x="117" y="61"/>
                    </a:lnTo>
                    <a:lnTo>
                      <a:pt x="109" y="54"/>
                    </a:lnTo>
                    <a:lnTo>
                      <a:pt x="101" y="51"/>
                    </a:lnTo>
                    <a:lnTo>
                      <a:pt x="96" y="48"/>
                    </a:lnTo>
                    <a:lnTo>
                      <a:pt x="94" y="42"/>
                    </a:lnTo>
                    <a:lnTo>
                      <a:pt x="95" y="36"/>
                    </a:lnTo>
                    <a:lnTo>
                      <a:pt x="97" y="31"/>
                    </a:lnTo>
                    <a:lnTo>
                      <a:pt x="100" y="25"/>
                    </a:lnTo>
                    <a:lnTo>
                      <a:pt x="101" y="15"/>
                    </a:lnTo>
                    <a:lnTo>
                      <a:pt x="100" y="4"/>
                    </a:lnTo>
                    <a:lnTo>
                      <a:pt x="100" y="0"/>
                    </a:lnTo>
                    <a:lnTo>
                      <a:pt x="97" y="0"/>
                    </a:lnTo>
                    <a:lnTo>
                      <a:pt x="93" y="3"/>
                    </a:lnTo>
                    <a:lnTo>
                      <a:pt x="87" y="7"/>
                    </a:lnTo>
                    <a:lnTo>
                      <a:pt x="81" y="16"/>
                    </a:lnTo>
                    <a:lnTo>
                      <a:pt x="76" y="25"/>
                    </a:lnTo>
                    <a:lnTo>
                      <a:pt x="72" y="30"/>
                    </a:lnTo>
                    <a:lnTo>
                      <a:pt x="67" y="28"/>
                    </a:lnTo>
                    <a:lnTo>
                      <a:pt x="62" y="21"/>
                    </a:lnTo>
                    <a:lnTo>
                      <a:pt x="59" y="15"/>
                    </a:lnTo>
                    <a:lnTo>
                      <a:pt x="54" y="10"/>
                    </a:lnTo>
                    <a:lnTo>
                      <a:pt x="50" y="7"/>
                    </a:lnTo>
                    <a:lnTo>
                      <a:pt x="44" y="4"/>
                    </a:lnTo>
                    <a:lnTo>
                      <a:pt x="40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1" y="1"/>
                    </a:lnTo>
                    <a:lnTo>
                      <a:pt x="11" y="7"/>
                    </a:lnTo>
                    <a:lnTo>
                      <a:pt x="3" y="18"/>
                    </a:lnTo>
                    <a:lnTo>
                      <a:pt x="0" y="33"/>
                    </a:lnTo>
                    <a:lnTo>
                      <a:pt x="2" y="43"/>
                    </a:lnTo>
                    <a:lnTo>
                      <a:pt x="8" y="46"/>
                    </a:lnTo>
                    <a:lnTo>
                      <a:pt x="13" y="46"/>
                    </a:lnTo>
                    <a:lnTo>
                      <a:pt x="15" y="45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6" y="39"/>
                    </a:lnTo>
                    <a:lnTo>
                      <a:pt x="16" y="36"/>
                    </a:lnTo>
                    <a:lnTo>
                      <a:pt x="15" y="31"/>
                    </a:lnTo>
                    <a:lnTo>
                      <a:pt x="13" y="24"/>
                    </a:lnTo>
                    <a:lnTo>
                      <a:pt x="13" y="19"/>
                    </a:lnTo>
                    <a:lnTo>
                      <a:pt x="18" y="16"/>
                    </a:lnTo>
                    <a:lnTo>
                      <a:pt x="24" y="18"/>
                    </a:lnTo>
                    <a:lnTo>
                      <a:pt x="29" y="19"/>
                    </a:lnTo>
                    <a:lnTo>
                      <a:pt x="35" y="24"/>
                    </a:lnTo>
                    <a:lnTo>
                      <a:pt x="40" y="28"/>
                    </a:lnTo>
                    <a:lnTo>
                      <a:pt x="46" y="34"/>
                    </a:lnTo>
                    <a:lnTo>
                      <a:pt x="50" y="40"/>
                    </a:lnTo>
                    <a:lnTo>
                      <a:pt x="52" y="46"/>
                    </a:lnTo>
                    <a:lnTo>
                      <a:pt x="53" y="54"/>
                    </a:lnTo>
                    <a:lnTo>
                      <a:pt x="52" y="64"/>
                    </a:lnTo>
                    <a:lnTo>
                      <a:pt x="49" y="73"/>
                    </a:lnTo>
                    <a:lnTo>
                      <a:pt x="46" y="85"/>
                    </a:lnTo>
                    <a:lnTo>
                      <a:pt x="44" y="103"/>
                    </a:lnTo>
                    <a:lnTo>
                      <a:pt x="46" y="121"/>
                    </a:lnTo>
                    <a:lnTo>
                      <a:pt x="47" y="133"/>
                    </a:lnTo>
                    <a:lnTo>
                      <a:pt x="48" y="142"/>
                    </a:lnTo>
                    <a:lnTo>
                      <a:pt x="47" y="156"/>
                    </a:lnTo>
                    <a:lnTo>
                      <a:pt x="43" y="181"/>
                    </a:lnTo>
                    <a:lnTo>
                      <a:pt x="39" y="219"/>
                    </a:lnTo>
                    <a:lnTo>
                      <a:pt x="36" y="264"/>
                    </a:lnTo>
                    <a:lnTo>
                      <a:pt x="34" y="306"/>
                    </a:lnTo>
                    <a:lnTo>
                      <a:pt x="37" y="376"/>
                    </a:lnTo>
                    <a:lnTo>
                      <a:pt x="47" y="456"/>
                    </a:lnTo>
                    <a:lnTo>
                      <a:pt x="61" y="541"/>
                    </a:lnTo>
                    <a:lnTo>
                      <a:pt x="77" y="629"/>
                    </a:lnTo>
                    <a:lnTo>
                      <a:pt x="92" y="718"/>
                    </a:lnTo>
                    <a:lnTo>
                      <a:pt x="106" y="802"/>
                    </a:lnTo>
                    <a:lnTo>
                      <a:pt x="116" y="878"/>
                    </a:lnTo>
                    <a:lnTo>
                      <a:pt x="119" y="944"/>
                    </a:lnTo>
                    <a:lnTo>
                      <a:pt x="117" y="1000"/>
                    </a:lnTo>
                    <a:lnTo>
                      <a:pt x="110" y="1052"/>
                    </a:lnTo>
                    <a:lnTo>
                      <a:pt x="101" y="1097"/>
                    </a:lnTo>
                    <a:lnTo>
                      <a:pt x="88" y="1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42" name="Freeform 54"/>
              <p:cNvSpPr>
                <a:spLocks/>
              </p:cNvSpPr>
              <p:nvPr/>
            </p:nvSpPr>
            <p:spPr bwMode="auto">
              <a:xfrm>
                <a:off x="5262" y="2558"/>
                <a:ext cx="68" cy="317"/>
              </a:xfrm>
              <a:custGeom>
                <a:avLst/>
                <a:gdLst>
                  <a:gd name="T0" fmla="*/ 0 w 68"/>
                  <a:gd name="T1" fmla="*/ 602 h 634"/>
                  <a:gd name="T2" fmla="*/ 5 w 68"/>
                  <a:gd name="T3" fmla="*/ 634 h 634"/>
                  <a:gd name="T4" fmla="*/ 7 w 68"/>
                  <a:gd name="T5" fmla="*/ 619 h 634"/>
                  <a:gd name="T6" fmla="*/ 15 w 68"/>
                  <a:gd name="T7" fmla="*/ 578 h 634"/>
                  <a:gd name="T8" fmla="*/ 25 w 68"/>
                  <a:gd name="T9" fmla="*/ 517 h 634"/>
                  <a:gd name="T10" fmla="*/ 37 w 68"/>
                  <a:gd name="T11" fmla="*/ 439 h 634"/>
                  <a:gd name="T12" fmla="*/ 49 w 68"/>
                  <a:gd name="T13" fmla="*/ 352 h 634"/>
                  <a:gd name="T14" fmla="*/ 58 w 68"/>
                  <a:gd name="T15" fmla="*/ 259 h 634"/>
                  <a:gd name="T16" fmla="*/ 66 w 68"/>
                  <a:gd name="T17" fmla="*/ 166 h 634"/>
                  <a:gd name="T18" fmla="*/ 68 w 68"/>
                  <a:gd name="T19" fmla="*/ 79 h 634"/>
                  <a:gd name="T20" fmla="*/ 67 w 68"/>
                  <a:gd name="T21" fmla="*/ 40 h 634"/>
                  <a:gd name="T22" fmla="*/ 66 w 68"/>
                  <a:gd name="T23" fmla="*/ 15 h 634"/>
                  <a:gd name="T24" fmla="*/ 64 w 68"/>
                  <a:gd name="T25" fmla="*/ 3 h 634"/>
                  <a:gd name="T26" fmla="*/ 63 w 68"/>
                  <a:gd name="T27" fmla="*/ 0 h 634"/>
                  <a:gd name="T28" fmla="*/ 55 w 68"/>
                  <a:gd name="T29" fmla="*/ 3 h 634"/>
                  <a:gd name="T30" fmla="*/ 56 w 68"/>
                  <a:gd name="T31" fmla="*/ 9 h 634"/>
                  <a:gd name="T32" fmla="*/ 58 w 68"/>
                  <a:gd name="T33" fmla="*/ 25 h 634"/>
                  <a:gd name="T34" fmla="*/ 61 w 68"/>
                  <a:gd name="T35" fmla="*/ 49 h 634"/>
                  <a:gd name="T36" fmla="*/ 62 w 68"/>
                  <a:gd name="T37" fmla="*/ 79 h 634"/>
                  <a:gd name="T38" fmla="*/ 59 w 68"/>
                  <a:gd name="T39" fmla="*/ 160 h 634"/>
                  <a:gd name="T40" fmla="*/ 52 w 68"/>
                  <a:gd name="T41" fmla="*/ 247 h 634"/>
                  <a:gd name="T42" fmla="*/ 42 w 68"/>
                  <a:gd name="T43" fmla="*/ 334 h 634"/>
                  <a:gd name="T44" fmla="*/ 31 w 68"/>
                  <a:gd name="T45" fmla="*/ 417 h 634"/>
                  <a:gd name="T46" fmla="*/ 19 w 68"/>
                  <a:gd name="T47" fmla="*/ 490 h 634"/>
                  <a:gd name="T48" fmla="*/ 10 w 68"/>
                  <a:gd name="T49" fmla="*/ 550 h 634"/>
                  <a:gd name="T50" fmla="*/ 2 w 68"/>
                  <a:gd name="T51" fmla="*/ 589 h 634"/>
                  <a:gd name="T52" fmla="*/ 0 w 68"/>
                  <a:gd name="T53" fmla="*/ 602 h 6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8"/>
                  <a:gd name="T82" fmla="*/ 0 h 634"/>
                  <a:gd name="T83" fmla="*/ 68 w 68"/>
                  <a:gd name="T84" fmla="*/ 634 h 63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8" h="634">
                    <a:moveTo>
                      <a:pt x="0" y="602"/>
                    </a:moveTo>
                    <a:lnTo>
                      <a:pt x="5" y="634"/>
                    </a:lnTo>
                    <a:lnTo>
                      <a:pt x="7" y="619"/>
                    </a:lnTo>
                    <a:lnTo>
                      <a:pt x="15" y="578"/>
                    </a:lnTo>
                    <a:lnTo>
                      <a:pt x="25" y="517"/>
                    </a:lnTo>
                    <a:lnTo>
                      <a:pt x="37" y="439"/>
                    </a:lnTo>
                    <a:lnTo>
                      <a:pt x="49" y="352"/>
                    </a:lnTo>
                    <a:lnTo>
                      <a:pt x="58" y="259"/>
                    </a:lnTo>
                    <a:lnTo>
                      <a:pt x="66" y="166"/>
                    </a:lnTo>
                    <a:lnTo>
                      <a:pt x="68" y="79"/>
                    </a:lnTo>
                    <a:lnTo>
                      <a:pt x="67" y="40"/>
                    </a:lnTo>
                    <a:lnTo>
                      <a:pt x="66" y="15"/>
                    </a:lnTo>
                    <a:lnTo>
                      <a:pt x="64" y="3"/>
                    </a:lnTo>
                    <a:lnTo>
                      <a:pt x="63" y="0"/>
                    </a:lnTo>
                    <a:lnTo>
                      <a:pt x="55" y="3"/>
                    </a:lnTo>
                    <a:lnTo>
                      <a:pt x="56" y="9"/>
                    </a:lnTo>
                    <a:lnTo>
                      <a:pt x="58" y="25"/>
                    </a:lnTo>
                    <a:lnTo>
                      <a:pt x="61" y="49"/>
                    </a:lnTo>
                    <a:lnTo>
                      <a:pt x="62" y="79"/>
                    </a:lnTo>
                    <a:lnTo>
                      <a:pt x="59" y="160"/>
                    </a:lnTo>
                    <a:lnTo>
                      <a:pt x="52" y="247"/>
                    </a:lnTo>
                    <a:lnTo>
                      <a:pt x="42" y="334"/>
                    </a:lnTo>
                    <a:lnTo>
                      <a:pt x="31" y="417"/>
                    </a:lnTo>
                    <a:lnTo>
                      <a:pt x="19" y="490"/>
                    </a:lnTo>
                    <a:lnTo>
                      <a:pt x="10" y="550"/>
                    </a:lnTo>
                    <a:lnTo>
                      <a:pt x="2" y="589"/>
                    </a:lnTo>
                    <a:lnTo>
                      <a:pt x="0" y="6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43" name="Freeform 55"/>
              <p:cNvSpPr>
                <a:spLocks/>
              </p:cNvSpPr>
              <p:nvPr/>
            </p:nvSpPr>
            <p:spPr bwMode="auto">
              <a:xfrm>
                <a:off x="5177" y="2277"/>
                <a:ext cx="226" cy="163"/>
              </a:xfrm>
              <a:custGeom>
                <a:avLst/>
                <a:gdLst>
                  <a:gd name="T0" fmla="*/ 137 w 226"/>
                  <a:gd name="T1" fmla="*/ 7 h 327"/>
                  <a:gd name="T2" fmla="*/ 120 w 226"/>
                  <a:gd name="T3" fmla="*/ 22 h 327"/>
                  <a:gd name="T4" fmla="*/ 104 w 226"/>
                  <a:gd name="T5" fmla="*/ 24 h 327"/>
                  <a:gd name="T6" fmla="*/ 99 w 226"/>
                  <a:gd name="T7" fmla="*/ 18 h 327"/>
                  <a:gd name="T8" fmla="*/ 92 w 226"/>
                  <a:gd name="T9" fmla="*/ 12 h 327"/>
                  <a:gd name="T10" fmla="*/ 78 w 226"/>
                  <a:gd name="T11" fmla="*/ 9 h 327"/>
                  <a:gd name="T12" fmla="*/ 67 w 226"/>
                  <a:gd name="T13" fmla="*/ 12 h 327"/>
                  <a:gd name="T14" fmla="*/ 57 w 226"/>
                  <a:gd name="T15" fmla="*/ 13 h 327"/>
                  <a:gd name="T16" fmla="*/ 47 w 226"/>
                  <a:gd name="T17" fmla="*/ 15 h 327"/>
                  <a:gd name="T18" fmla="*/ 36 w 226"/>
                  <a:gd name="T19" fmla="*/ 19 h 327"/>
                  <a:gd name="T20" fmla="*/ 21 w 226"/>
                  <a:gd name="T21" fmla="*/ 31 h 327"/>
                  <a:gd name="T22" fmla="*/ 9 w 226"/>
                  <a:gd name="T23" fmla="*/ 51 h 327"/>
                  <a:gd name="T24" fmla="*/ 2 w 226"/>
                  <a:gd name="T25" fmla="*/ 75 h 327"/>
                  <a:gd name="T26" fmla="*/ 3 w 226"/>
                  <a:gd name="T27" fmla="*/ 100 h 327"/>
                  <a:gd name="T28" fmla="*/ 19 w 226"/>
                  <a:gd name="T29" fmla="*/ 105 h 327"/>
                  <a:gd name="T30" fmla="*/ 24 w 226"/>
                  <a:gd name="T31" fmla="*/ 96 h 327"/>
                  <a:gd name="T32" fmla="*/ 19 w 226"/>
                  <a:gd name="T33" fmla="*/ 93 h 327"/>
                  <a:gd name="T34" fmla="*/ 11 w 226"/>
                  <a:gd name="T35" fmla="*/ 81 h 327"/>
                  <a:gd name="T36" fmla="*/ 11 w 226"/>
                  <a:gd name="T37" fmla="*/ 67 h 327"/>
                  <a:gd name="T38" fmla="*/ 18 w 226"/>
                  <a:gd name="T39" fmla="*/ 58 h 327"/>
                  <a:gd name="T40" fmla="*/ 30 w 226"/>
                  <a:gd name="T41" fmla="*/ 52 h 327"/>
                  <a:gd name="T42" fmla="*/ 42 w 226"/>
                  <a:gd name="T43" fmla="*/ 48 h 327"/>
                  <a:gd name="T44" fmla="*/ 52 w 226"/>
                  <a:gd name="T45" fmla="*/ 42 h 327"/>
                  <a:gd name="T46" fmla="*/ 61 w 226"/>
                  <a:gd name="T47" fmla="*/ 33 h 327"/>
                  <a:gd name="T48" fmla="*/ 69 w 226"/>
                  <a:gd name="T49" fmla="*/ 24 h 327"/>
                  <a:gd name="T50" fmla="*/ 75 w 226"/>
                  <a:gd name="T51" fmla="*/ 18 h 327"/>
                  <a:gd name="T52" fmla="*/ 85 w 226"/>
                  <a:gd name="T53" fmla="*/ 16 h 327"/>
                  <a:gd name="T54" fmla="*/ 94 w 226"/>
                  <a:gd name="T55" fmla="*/ 25 h 327"/>
                  <a:gd name="T56" fmla="*/ 94 w 226"/>
                  <a:gd name="T57" fmla="*/ 48 h 327"/>
                  <a:gd name="T58" fmla="*/ 90 w 226"/>
                  <a:gd name="T59" fmla="*/ 78 h 327"/>
                  <a:gd name="T60" fmla="*/ 89 w 226"/>
                  <a:gd name="T61" fmla="*/ 105 h 327"/>
                  <a:gd name="T62" fmla="*/ 94 w 226"/>
                  <a:gd name="T63" fmla="*/ 130 h 327"/>
                  <a:gd name="T64" fmla="*/ 102 w 226"/>
                  <a:gd name="T65" fmla="*/ 160 h 327"/>
                  <a:gd name="T66" fmla="*/ 114 w 226"/>
                  <a:gd name="T67" fmla="*/ 192 h 327"/>
                  <a:gd name="T68" fmla="*/ 128 w 226"/>
                  <a:gd name="T69" fmla="*/ 231 h 327"/>
                  <a:gd name="T70" fmla="*/ 130 w 226"/>
                  <a:gd name="T71" fmla="*/ 295 h 327"/>
                  <a:gd name="T72" fmla="*/ 138 w 226"/>
                  <a:gd name="T73" fmla="*/ 327 h 327"/>
                  <a:gd name="T74" fmla="*/ 139 w 226"/>
                  <a:gd name="T75" fmla="*/ 315 h 327"/>
                  <a:gd name="T76" fmla="*/ 140 w 226"/>
                  <a:gd name="T77" fmla="*/ 291 h 327"/>
                  <a:gd name="T78" fmla="*/ 136 w 226"/>
                  <a:gd name="T79" fmla="*/ 249 h 327"/>
                  <a:gd name="T80" fmla="*/ 134 w 226"/>
                  <a:gd name="T81" fmla="*/ 205 h 327"/>
                  <a:gd name="T82" fmla="*/ 148 w 226"/>
                  <a:gd name="T83" fmla="*/ 159 h 327"/>
                  <a:gd name="T84" fmla="*/ 156 w 226"/>
                  <a:gd name="T85" fmla="*/ 96 h 327"/>
                  <a:gd name="T86" fmla="*/ 147 w 226"/>
                  <a:gd name="T87" fmla="*/ 39 h 327"/>
                  <a:gd name="T88" fmla="*/ 146 w 226"/>
                  <a:gd name="T89" fmla="*/ 9 h 327"/>
                  <a:gd name="T90" fmla="*/ 163 w 226"/>
                  <a:gd name="T91" fmla="*/ 7 h 327"/>
                  <a:gd name="T92" fmla="*/ 175 w 226"/>
                  <a:gd name="T93" fmla="*/ 22 h 327"/>
                  <a:gd name="T94" fmla="*/ 186 w 226"/>
                  <a:gd name="T95" fmla="*/ 45 h 327"/>
                  <a:gd name="T96" fmla="*/ 196 w 226"/>
                  <a:gd name="T97" fmla="*/ 57 h 327"/>
                  <a:gd name="T98" fmla="*/ 209 w 226"/>
                  <a:gd name="T99" fmla="*/ 76 h 327"/>
                  <a:gd name="T100" fmla="*/ 207 w 226"/>
                  <a:gd name="T101" fmla="*/ 111 h 327"/>
                  <a:gd name="T102" fmla="*/ 217 w 226"/>
                  <a:gd name="T103" fmla="*/ 100 h 327"/>
                  <a:gd name="T104" fmla="*/ 226 w 226"/>
                  <a:gd name="T105" fmla="*/ 66 h 327"/>
                  <a:gd name="T106" fmla="*/ 221 w 226"/>
                  <a:gd name="T107" fmla="*/ 51 h 327"/>
                  <a:gd name="T108" fmla="*/ 216 w 226"/>
                  <a:gd name="T109" fmla="*/ 40 h 327"/>
                  <a:gd name="T110" fmla="*/ 208 w 226"/>
                  <a:gd name="T111" fmla="*/ 25 h 327"/>
                  <a:gd name="T112" fmla="*/ 195 w 226"/>
                  <a:gd name="T113" fmla="*/ 16 h 327"/>
                  <a:gd name="T114" fmla="*/ 180 w 226"/>
                  <a:gd name="T115" fmla="*/ 12 h 327"/>
                  <a:gd name="T116" fmla="*/ 166 w 226"/>
                  <a:gd name="T117" fmla="*/ 4 h 327"/>
                  <a:gd name="T118" fmla="*/ 152 w 226"/>
                  <a:gd name="T119" fmla="*/ 0 h 327"/>
                  <a:gd name="T120" fmla="*/ 140 w 226"/>
                  <a:gd name="T121" fmla="*/ 4 h 3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6"/>
                  <a:gd name="T184" fmla="*/ 0 h 327"/>
                  <a:gd name="T185" fmla="*/ 226 w 226"/>
                  <a:gd name="T186" fmla="*/ 327 h 3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6" h="327">
                    <a:moveTo>
                      <a:pt x="140" y="4"/>
                    </a:moveTo>
                    <a:lnTo>
                      <a:pt x="137" y="7"/>
                    </a:lnTo>
                    <a:lnTo>
                      <a:pt x="129" y="15"/>
                    </a:lnTo>
                    <a:lnTo>
                      <a:pt x="120" y="22"/>
                    </a:lnTo>
                    <a:lnTo>
                      <a:pt x="111" y="25"/>
                    </a:lnTo>
                    <a:lnTo>
                      <a:pt x="104" y="24"/>
                    </a:lnTo>
                    <a:lnTo>
                      <a:pt x="101" y="21"/>
                    </a:lnTo>
                    <a:lnTo>
                      <a:pt x="99" y="18"/>
                    </a:lnTo>
                    <a:lnTo>
                      <a:pt x="97" y="15"/>
                    </a:lnTo>
                    <a:lnTo>
                      <a:pt x="92" y="12"/>
                    </a:lnTo>
                    <a:lnTo>
                      <a:pt x="86" y="10"/>
                    </a:lnTo>
                    <a:lnTo>
                      <a:pt x="78" y="9"/>
                    </a:lnTo>
                    <a:lnTo>
                      <a:pt x="71" y="10"/>
                    </a:lnTo>
                    <a:lnTo>
                      <a:pt x="67" y="12"/>
                    </a:lnTo>
                    <a:lnTo>
                      <a:pt x="61" y="13"/>
                    </a:lnTo>
                    <a:lnTo>
                      <a:pt x="57" y="13"/>
                    </a:lnTo>
                    <a:lnTo>
                      <a:pt x="51" y="13"/>
                    </a:lnTo>
                    <a:lnTo>
                      <a:pt x="47" y="15"/>
                    </a:lnTo>
                    <a:lnTo>
                      <a:pt x="42" y="16"/>
                    </a:lnTo>
                    <a:lnTo>
                      <a:pt x="36" y="19"/>
                    </a:lnTo>
                    <a:lnTo>
                      <a:pt x="31" y="22"/>
                    </a:lnTo>
                    <a:lnTo>
                      <a:pt x="21" y="31"/>
                    </a:lnTo>
                    <a:lnTo>
                      <a:pt x="15" y="39"/>
                    </a:lnTo>
                    <a:lnTo>
                      <a:pt x="9" y="51"/>
                    </a:lnTo>
                    <a:lnTo>
                      <a:pt x="4" y="69"/>
                    </a:lnTo>
                    <a:lnTo>
                      <a:pt x="2" y="75"/>
                    </a:lnTo>
                    <a:lnTo>
                      <a:pt x="0" y="87"/>
                    </a:lnTo>
                    <a:lnTo>
                      <a:pt x="3" y="100"/>
                    </a:lnTo>
                    <a:lnTo>
                      <a:pt x="13" y="106"/>
                    </a:lnTo>
                    <a:lnTo>
                      <a:pt x="19" y="105"/>
                    </a:lnTo>
                    <a:lnTo>
                      <a:pt x="22" y="100"/>
                    </a:lnTo>
                    <a:lnTo>
                      <a:pt x="24" y="96"/>
                    </a:lnTo>
                    <a:lnTo>
                      <a:pt x="25" y="94"/>
                    </a:lnTo>
                    <a:lnTo>
                      <a:pt x="19" y="93"/>
                    </a:lnTo>
                    <a:lnTo>
                      <a:pt x="15" y="88"/>
                    </a:lnTo>
                    <a:lnTo>
                      <a:pt x="11" y="81"/>
                    </a:lnTo>
                    <a:lnTo>
                      <a:pt x="10" y="72"/>
                    </a:lnTo>
                    <a:lnTo>
                      <a:pt x="11" y="67"/>
                    </a:lnTo>
                    <a:lnTo>
                      <a:pt x="13" y="63"/>
                    </a:lnTo>
                    <a:lnTo>
                      <a:pt x="18" y="58"/>
                    </a:lnTo>
                    <a:lnTo>
                      <a:pt x="23" y="55"/>
                    </a:lnTo>
                    <a:lnTo>
                      <a:pt x="30" y="52"/>
                    </a:lnTo>
                    <a:lnTo>
                      <a:pt x="35" y="51"/>
                    </a:lnTo>
                    <a:lnTo>
                      <a:pt x="42" y="48"/>
                    </a:lnTo>
                    <a:lnTo>
                      <a:pt x="47" y="45"/>
                    </a:lnTo>
                    <a:lnTo>
                      <a:pt x="52" y="42"/>
                    </a:lnTo>
                    <a:lnTo>
                      <a:pt x="57" y="37"/>
                    </a:lnTo>
                    <a:lnTo>
                      <a:pt x="61" y="33"/>
                    </a:lnTo>
                    <a:lnTo>
                      <a:pt x="64" y="28"/>
                    </a:lnTo>
                    <a:lnTo>
                      <a:pt x="69" y="24"/>
                    </a:lnTo>
                    <a:lnTo>
                      <a:pt x="72" y="19"/>
                    </a:lnTo>
                    <a:lnTo>
                      <a:pt x="75" y="18"/>
                    </a:lnTo>
                    <a:lnTo>
                      <a:pt x="79" y="16"/>
                    </a:lnTo>
                    <a:lnTo>
                      <a:pt x="85" y="16"/>
                    </a:lnTo>
                    <a:lnTo>
                      <a:pt x="89" y="19"/>
                    </a:lnTo>
                    <a:lnTo>
                      <a:pt x="94" y="25"/>
                    </a:lnTo>
                    <a:lnTo>
                      <a:pt x="95" y="36"/>
                    </a:lnTo>
                    <a:lnTo>
                      <a:pt x="94" y="48"/>
                    </a:lnTo>
                    <a:lnTo>
                      <a:pt x="92" y="63"/>
                    </a:lnTo>
                    <a:lnTo>
                      <a:pt x="90" y="78"/>
                    </a:lnTo>
                    <a:lnTo>
                      <a:pt x="89" y="94"/>
                    </a:lnTo>
                    <a:lnTo>
                      <a:pt x="89" y="105"/>
                    </a:lnTo>
                    <a:lnTo>
                      <a:pt x="91" y="117"/>
                    </a:lnTo>
                    <a:lnTo>
                      <a:pt x="94" y="130"/>
                    </a:lnTo>
                    <a:lnTo>
                      <a:pt x="98" y="144"/>
                    </a:lnTo>
                    <a:lnTo>
                      <a:pt x="102" y="160"/>
                    </a:lnTo>
                    <a:lnTo>
                      <a:pt x="108" y="177"/>
                    </a:lnTo>
                    <a:lnTo>
                      <a:pt x="114" y="192"/>
                    </a:lnTo>
                    <a:lnTo>
                      <a:pt x="122" y="208"/>
                    </a:lnTo>
                    <a:lnTo>
                      <a:pt x="128" y="231"/>
                    </a:lnTo>
                    <a:lnTo>
                      <a:pt x="130" y="262"/>
                    </a:lnTo>
                    <a:lnTo>
                      <a:pt x="130" y="295"/>
                    </a:lnTo>
                    <a:lnTo>
                      <a:pt x="129" y="318"/>
                    </a:lnTo>
                    <a:lnTo>
                      <a:pt x="138" y="327"/>
                    </a:lnTo>
                    <a:lnTo>
                      <a:pt x="138" y="324"/>
                    </a:lnTo>
                    <a:lnTo>
                      <a:pt x="139" y="315"/>
                    </a:lnTo>
                    <a:lnTo>
                      <a:pt x="140" y="303"/>
                    </a:lnTo>
                    <a:lnTo>
                      <a:pt x="140" y="291"/>
                    </a:lnTo>
                    <a:lnTo>
                      <a:pt x="138" y="273"/>
                    </a:lnTo>
                    <a:lnTo>
                      <a:pt x="136" y="249"/>
                    </a:lnTo>
                    <a:lnTo>
                      <a:pt x="134" y="223"/>
                    </a:lnTo>
                    <a:lnTo>
                      <a:pt x="134" y="205"/>
                    </a:lnTo>
                    <a:lnTo>
                      <a:pt x="139" y="187"/>
                    </a:lnTo>
                    <a:lnTo>
                      <a:pt x="148" y="159"/>
                    </a:lnTo>
                    <a:lnTo>
                      <a:pt x="154" y="127"/>
                    </a:lnTo>
                    <a:lnTo>
                      <a:pt x="156" y="96"/>
                    </a:lnTo>
                    <a:lnTo>
                      <a:pt x="152" y="66"/>
                    </a:lnTo>
                    <a:lnTo>
                      <a:pt x="147" y="39"/>
                    </a:lnTo>
                    <a:lnTo>
                      <a:pt x="143" y="18"/>
                    </a:lnTo>
                    <a:lnTo>
                      <a:pt x="146" y="9"/>
                    </a:lnTo>
                    <a:lnTo>
                      <a:pt x="154" y="7"/>
                    </a:lnTo>
                    <a:lnTo>
                      <a:pt x="163" y="7"/>
                    </a:lnTo>
                    <a:lnTo>
                      <a:pt x="170" y="12"/>
                    </a:lnTo>
                    <a:lnTo>
                      <a:pt x="175" y="22"/>
                    </a:lnTo>
                    <a:lnTo>
                      <a:pt x="179" y="34"/>
                    </a:lnTo>
                    <a:lnTo>
                      <a:pt x="186" y="45"/>
                    </a:lnTo>
                    <a:lnTo>
                      <a:pt x="192" y="52"/>
                    </a:lnTo>
                    <a:lnTo>
                      <a:pt x="196" y="57"/>
                    </a:lnTo>
                    <a:lnTo>
                      <a:pt x="202" y="63"/>
                    </a:lnTo>
                    <a:lnTo>
                      <a:pt x="209" y="76"/>
                    </a:lnTo>
                    <a:lnTo>
                      <a:pt x="213" y="93"/>
                    </a:lnTo>
                    <a:lnTo>
                      <a:pt x="207" y="111"/>
                    </a:lnTo>
                    <a:lnTo>
                      <a:pt x="210" y="108"/>
                    </a:lnTo>
                    <a:lnTo>
                      <a:pt x="217" y="100"/>
                    </a:lnTo>
                    <a:lnTo>
                      <a:pt x="222" y="87"/>
                    </a:lnTo>
                    <a:lnTo>
                      <a:pt x="226" y="66"/>
                    </a:lnTo>
                    <a:lnTo>
                      <a:pt x="225" y="57"/>
                    </a:lnTo>
                    <a:lnTo>
                      <a:pt x="221" y="51"/>
                    </a:lnTo>
                    <a:lnTo>
                      <a:pt x="218" y="45"/>
                    </a:lnTo>
                    <a:lnTo>
                      <a:pt x="216" y="40"/>
                    </a:lnTo>
                    <a:lnTo>
                      <a:pt x="213" y="34"/>
                    </a:lnTo>
                    <a:lnTo>
                      <a:pt x="208" y="25"/>
                    </a:lnTo>
                    <a:lnTo>
                      <a:pt x="202" y="19"/>
                    </a:lnTo>
                    <a:lnTo>
                      <a:pt x="195" y="16"/>
                    </a:lnTo>
                    <a:lnTo>
                      <a:pt x="188" y="15"/>
                    </a:lnTo>
                    <a:lnTo>
                      <a:pt x="180" y="12"/>
                    </a:lnTo>
                    <a:lnTo>
                      <a:pt x="173" y="7"/>
                    </a:lnTo>
                    <a:lnTo>
                      <a:pt x="166" y="4"/>
                    </a:lnTo>
                    <a:lnTo>
                      <a:pt x="159" y="1"/>
                    </a:lnTo>
                    <a:lnTo>
                      <a:pt x="152" y="0"/>
                    </a:lnTo>
                    <a:lnTo>
                      <a:pt x="146" y="1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44" name="Freeform 56"/>
              <p:cNvSpPr>
                <a:spLocks/>
              </p:cNvSpPr>
              <p:nvPr/>
            </p:nvSpPr>
            <p:spPr bwMode="auto">
              <a:xfrm>
                <a:off x="5045" y="2065"/>
                <a:ext cx="499" cy="225"/>
              </a:xfrm>
              <a:custGeom>
                <a:avLst/>
                <a:gdLst>
                  <a:gd name="T0" fmla="*/ 359 w 499"/>
                  <a:gd name="T1" fmla="*/ 201 h 448"/>
                  <a:gd name="T2" fmla="*/ 364 w 499"/>
                  <a:gd name="T3" fmla="*/ 210 h 448"/>
                  <a:gd name="T4" fmla="*/ 392 w 499"/>
                  <a:gd name="T5" fmla="*/ 199 h 448"/>
                  <a:gd name="T6" fmla="*/ 412 w 499"/>
                  <a:gd name="T7" fmla="*/ 186 h 448"/>
                  <a:gd name="T8" fmla="*/ 431 w 499"/>
                  <a:gd name="T9" fmla="*/ 177 h 448"/>
                  <a:gd name="T10" fmla="*/ 475 w 499"/>
                  <a:gd name="T11" fmla="*/ 175 h 448"/>
                  <a:gd name="T12" fmla="*/ 494 w 499"/>
                  <a:gd name="T13" fmla="*/ 222 h 448"/>
                  <a:gd name="T14" fmla="*/ 492 w 499"/>
                  <a:gd name="T15" fmla="*/ 265 h 448"/>
                  <a:gd name="T16" fmla="*/ 498 w 499"/>
                  <a:gd name="T17" fmla="*/ 303 h 448"/>
                  <a:gd name="T18" fmla="*/ 479 w 499"/>
                  <a:gd name="T19" fmla="*/ 327 h 448"/>
                  <a:gd name="T20" fmla="*/ 462 w 499"/>
                  <a:gd name="T21" fmla="*/ 325 h 448"/>
                  <a:gd name="T22" fmla="*/ 444 w 499"/>
                  <a:gd name="T23" fmla="*/ 358 h 448"/>
                  <a:gd name="T24" fmla="*/ 408 w 499"/>
                  <a:gd name="T25" fmla="*/ 376 h 448"/>
                  <a:gd name="T26" fmla="*/ 376 w 499"/>
                  <a:gd name="T27" fmla="*/ 391 h 448"/>
                  <a:gd name="T28" fmla="*/ 351 w 499"/>
                  <a:gd name="T29" fmla="*/ 414 h 448"/>
                  <a:gd name="T30" fmla="*/ 333 w 499"/>
                  <a:gd name="T31" fmla="*/ 406 h 448"/>
                  <a:gd name="T32" fmla="*/ 316 w 499"/>
                  <a:gd name="T33" fmla="*/ 420 h 448"/>
                  <a:gd name="T34" fmla="*/ 302 w 499"/>
                  <a:gd name="T35" fmla="*/ 429 h 448"/>
                  <a:gd name="T36" fmla="*/ 281 w 499"/>
                  <a:gd name="T37" fmla="*/ 423 h 448"/>
                  <a:gd name="T38" fmla="*/ 252 w 499"/>
                  <a:gd name="T39" fmla="*/ 445 h 448"/>
                  <a:gd name="T40" fmla="*/ 229 w 499"/>
                  <a:gd name="T41" fmla="*/ 438 h 448"/>
                  <a:gd name="T42" fmla="*/ 201 w 499"/>
                  <a:gd name="T43" fmla="*/ 433 h 448"/>
                  <a:gd name="T44" fmla="*/ 183 w 499"/>
                  <a:gd name="T45" fmla="*/ 399 h 448"/>
                  <a:gd name="T46" fmla="*/ 150 w 499"/>
                  <a:gd name="T47" fmla="*/ 399 h 448"/>
                  <a:gd name="T48" fmla="*/ 117 w 499"/>
                  <a:gd name="T49" fmla="*/ 391 h 448"/>
                  <a:gd name="T50" fmla="*/ 112 w 499"/>
                  <a:gd name="T51" fmla="*/ 364 h 448"/>
                  <a:gd name="T52" fmla="*/ 99 w 499"/>
                  <a:gd name="T53" fmla="*/ 330 h 448"/>
                  <a:gd name="T54" fmla="*/ 92 w 499"/>
                  <a:gd name="T55" fmla="*/ 310 h 448"/>
                  <a:gd name="T56" fmla="*/ 58 w 499"/>
                  <a:gd name="T57" fmla="*/ 318 h 448"/>
                  <a:gd name="T58" fmla="*/ 18 w 499"/>
                  <a:gd name="T59" fmla="*/ 289 h 448"/>
                  <a:gd name="T60" fmla="*/ 14 w 499"/>
                  <a:gd name="T61" fmla="*/ 244 h 448"/>
                  <a:gd name="T62" fmla="*/ 8 w 499"/>
                  <a:gd name="T63" fmla="*/ 207 h 448"/>
                  <a:gd name="T64" fmla="*/ 22 w 499"/>
                  <a:gd name="T65" fmla="*/ 181 h 448"/>
                  <a:gd name="T66" fmla="*/ 6 w 499"/>
                  <a:gd name="T67" fmla="*/ 127 h 448"/>
                  <a:gd name="T68" fmla="*/ 32 w 499"/>
                  <a:gd name="T69" fmla="*/ 120 h 448"/>
                  <a:gd name="T70" fmla="*/ 58 w 499"/>
                  <a:gd name="T71" fmla="*/ 91 h 448"/>
                  <a:gd name="T72" fmla="*/ 72 w 499"/>
                  <a:gd name="T73" fmla="*/ 106 h 448"/>
                  <a:gd name="T74" fmla="*/ 92 w 499"/>
                  <a:gd name="T75" fmla="*/ 66 h 448"/>
                  <a:gd name="T76" fmla="*/ 128 w 499"/>
                  <a:gd name="T77" fmla="*/ 55 h 448"/>
                  <a:gd name="T78" fmla="*/ 153 w 499"/>
                  <a:gd name="T79" fmla="*/ 82 h 448"/>
                  <a:gd name="T80" fmla="*/ 177 w 499"/>
                  <a:gd name="T81" fmla="*/ 108 h 448"/>
                  <a:gd name="T82" fmla="*/ 189 w 499"/>
                  <a:gd name="T83" fmla="*/ 106 h 448"/>
                  <a:gd name="T84" fmla="*/ 211 w 499"/>
                  <a:gd name="T85" fmla="*/ 39 h 448"/>
                  <a:gd name="T86" fmla="*/ 247 w 499"/>
                  <a:gd name="T87" fmla="*/ 25 h 448"/>
                  <a:gd name="T88" fmla="*/ 268 w 499"/>
                  <a:gd name="T89" fmla="*/ 18 h 448"/>
                  <a:gd name="T90" fmla="*/ 305 w 499"/>
                  <a:gd name="T91" fmla="*/ 0 h 448"/>
                  <a:gd name="T92" fmla="*/ 327 w 499"/>
                  <a:gd name="T93" fmla="*/ 15 h 448"/>
                  <a:gd name="T94" fmla="*/ 336 w 499"/>
                  <a:gd name="T95" fmla="*/ 45 h 448"/>
                  <a:gd name="T96" fmla="*/ 364 w 499"/>
                  <a:gd name="T97" fmla="*/ 33 h 448"/>
                  <a:gd name="T98" fmla="*/ 397 w 499"/>
                  <a:gd name="T99" fmla="*/ 27 h 448"/>
                  <a:gd name="T100" fmla="*/ 400 w 499"/>
                  <a:gd name="T101" fmla="*/ 64 h 448"/>
                  <a:gd name="T102" fmla="*/ 407 w 499"/>
                  <a:gd name="T103" fmla="*/ 94 h 448"/>
                  <a:gd name="T104" fmla="*/ 418 w 499"/>
                  <a:gd name="T105" fmla="*/ 148 h 448"/>
                  <a:gd name="T106" fmla="*/ 406 w 499"/>
                  <a:gd name="T107" fmla="*/ 162 h 4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"/>
                  <a:gd name="T163" fmla="*/ 0 h 448"/>
                  <a:gd name="T164" fmla="*/ 499 w 499"/>
                  <a:gd name="T165" fmla="*/ 448 h 4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" h="448">
                    <a:moveTo>
                      <a:pt x="381" y="174"/>
                    </a:moveTo>
                    <a:lnTo>
                      <a:pt x="379" y="175"/>
                    </a:lnTo>
                    <a:lnTo>
                      <a:pt x="375" y="180"/>
                    </a:lnTo>
                    <a:lnTo>
                      <a:pt x="367" y="189"/>
                    </a:lnTo>
                    <a:lnTo>
                      <a:pt x="359" y="201"/>
                    </a:lnTo>
                    <a:lnTo>
                      <a:pt x="353" y="211"/>
                    </a:lnTo>
                    <a:lnTo>
                      <a:pt x="354" y="214"/>
                    </a:lnTo>
                    <a:lnTo>
                      <a:pt x="358" y="214"/>
                    </a:lnTo>
                    <a:lnTo>
                      <a:pt x="360" y="214"/>
                    </a:lnTo>
                    <a:lnTo>
                      <a:pt x="364" y="210"/>
                    </a:lnTo>
                    <a:lnTo>
                      <a:pt x="370" y="207"/>
                    </a:lnTo>
                    <a:lnTo>
                      <a:pt x="376" y="204"/>
                    </a:lnTo>
                    <a:lnTo>
                      <a:pt x="381" y="202"/>
                    </a:lnTo>
                    <a:lnTo>
                      <a:pt x="387" y="201"/>
                    </a:lnTo>
                    <a:lnTo>
                      <a:pt x="392" y="199"/>
                    </a:lnTo>
                    <a:lnTo>
                      <a:pt x="397" y="198"/>
                    </a:lnTo>
                    <a:lnTo>
                      <a:pt x="400" y="198"/>
                    </a:lnTo>
                    <a:lnTo>
                      <a:pt x="405" y="195"/>
                    </a:lnTo>
                    <a:lnTo>
                      <a:pt x="410" y="190"/>
                    </a:lnTo>
                    <a:lnTo>
                      <a:pt x="412" y="186"/>
                    </a:lnTo>
                    <a:lnTo>
                      <a:pt x="413" y="184"/>
                    </a:lnTo>
                    <a:lnTo>
                      <a:pt x="416" y="183"/>
                    </a:lnTo>
                    <a:lnTo>
                      <a:pt x="420" y="180"/>
                    </a:lnTo>
                    <a:lnTo>
                      <a:pt x="426" y="178"/>
                    </a:lnTo>
                    <a:lnTo>
                      <a:pt x="431" y="177"/>
                    </a:lnTo>
                    <a:lnTo>
                      <a:pt x="439" y="175"/>
                    </a:lnTo>
                    <a:lnTo>
                      <a:pt x="445" y="175"/>
                    </a:lnTo>
                    <a:lnTo>
                      <a:pt x="453" y="174"/>
                    </a:lnTo>
                    <a:lnTo>
                      <a:pt x="459" y="174"/>
                    </a:lnTo>
                    <a:lnTo>
                      <a:pt x="475" y="175"/>
                    </a:lnTo>
                    <a:lnTo>
                      <a:pt x="485" y="181"/>
                    </a:lnTo>
                    <a:lnTo>
                      <a:pt x="492" y="190"/>
                    </a:lnTo>
                    <a:lnTo>
                      <a:pt x="495" y="201"/>
                    </a:lnTo>
                    <a:lnTo>
                      <a:pt x="495" y="211"/>
                    </a:lnTo>
                    <a:lnTo>
                      <a:pt x="494" y="222"/>
                    </a:lnTo>
                    <a:lnTo>
                      <a:pt x="492" y="231"/>
                    </a:lnTo>
                    <a:lnTo>
                      <a:pt x="489" y="237"/>
                    </a:lnTo>
                    <a:lnTo>
                      <a:pt x="486" y="247"/>
                    </a:lnTo>
                    <a:lnTo>
                      <a:pt x="489" y="256"/>
                    </a:lnTo>
                    <a:lnTo>
                      <a:pt x="492" y="265"/>
                    </a:lnTo>
                    <a:lnTo>
                      <a:pt x="496" y="271"/>
                    </a:lnTo>
                    <a:lnTo>
                      <a:pt x="498" y="277"/>
                    </a:lnTo>
                    <a:lnTo>
                      <a:pt x="499" y="285"/>
                    </a:lnTo>
                    <a:lnTo>
                      <a:pt x="499" y="294"/>
                    </a:lnTo>
                    <a:lnTo>
                      <a:pt x="498" y="303"/>
                    </a:lnTo>
                    <a:lnTo>
                      <a:pt x="496" y="310"/>
                    </a:lnTo>
                    <a:lnTo>
                      <a:pt x="494" y="318"/>
                    </a:lnTo>
                    <a:lnTo>
                      <a:pt x="491" y="322"/>
                    </a:lnTo>
                    <a:lnTo>
                      <a:pt x="485" y="327"/>
                    </a:lnTo>
                    <a:lnTo>
                      <a:pt x="479" y="327"/>
                    </a:lnTo>
                    <a:lnTo>
                      <a:pt x="472" y="324"/>
                    </a:lnTo>
                    <a:lnTo>
                      <a:pt x="466" y="319"/>
                    </a:lnTo>
                    <a:lnTo>
                      <a:pt x="462" y="318"/>
                    </a:lnTo>
                    <a:lnTo>
                      <a:pt x="460" y="321"/>
                    </a:lnTo>
                    <a:lnTo>
                      <a:pt x="462" y="325"/>
                    </a:lnTo>
                    <a:lnTo>
                      <a:pt x="464" y="333"/>
                    </a:lnTo>
                    <a:lnTo>
                      <a:pt x="465" y="339"/>
                    </a:lnTo>
                    <a:lnTo>
                      <a:pt x="462" y="349"/>
                    </a:lnTo>
                    <a:lnTo>
                      <a:pt x="454" y="357"/>
                    </a:lnTo>
                    <a:lnTo>
                      <a:pt x="444" y="358"/>
                    </a:lnTo>
                    <a:lnTo>
                      <a:pt x="436" y="358"/>
                    </a:lnTo>
                    <a:lnTo>
                      <a:pt x="429" y="357"/>
                    </a:lnTo>
                    <a:lnTo>
                      <a:pt x="423" y="360"/>
                    </a:lnTo>
                    <a:lnTo>
                      <a:pt x="415" y="366"/>
                    </a:lnTo>
                    <a:lnTo>
                      <a:pt x="408" y="376"/>
                    </a:lnTo>
                    <a:lnTo>
                      <a:pt x="400" y="385"/>
                    </a:lnTo>
                    <a:lnTo>
                      <a:pt x="390" y="387"/>
                    </a:lnTo>
                    <a:lnTo>
                      <a:pt x="384" y="387"/>
                    </a:lnTo>
                    <a:lnTo>
                      <a:pt x="380" y="385"/>
                    </a:lnTo>
                    <a:lnTo>
                      <a:pt x="376" y="391"/>
                    </a:lnTo>
                    <a:lnTo>
                      <a:pt x="372" y="397"/>
                    </a:lnTo>
                    <a:lnTo>
                      <a:pt x="366" y="403"/>
                    </a:lnTo>
                    <a:lnTo>
                      <a:pt x="361" y="408"/>
                    </a:lnTo>
                    <a:lnTo>
                      <a:pt x="357" y="412"/>
                    </a:lnTo>
                    <a:lnTo>
                      <a:pt x="351" y="414"/>
                    </a:lnTo>
                    <a:lnTo>
                      <a:pt x="348" y="417"/>
                    </a:lnTo>
                    <a:lnTo>
                      <a:pt x="345" y="417"/>
                    </a:lnTo>
                    <a:lnTo>
                      <a:pt x="340" y="415"/>
                    </a:lnTo>
                    <a:lnTo>
                      <a:pt x="337" y="411"/>
                    </a:lnTo>
                    <a:lnTo>
                      <a:pt x="333" y="406"/>
                    </a:lnTo>
                    <a:lnTo>
                      <a:pt x="327" y="405"/>
                    </a:lnTo>
                    <a:lnTo>
                      <a:pt x="324" y="408"/>
                    </a:lnTo>
                    <a:lnTo>
                      <a:pt x="322" y="412"/>
                    </a:lnTo>
                    <a:lnTo>
                      <a:pt x="320" y="417"/>
                    </a:lnTo>
                    <a:lnTo>
                      <a:pt x="316" y="420"/>
                    </a:lnTo>
                    <a:lnTo>
                      <a:pt x="312" y="423"/>
                    </a:lnTo>
                    <a:lnTo>
                      <a:pt x="310" y="426"/>
                    </a:lnTo>
                    <a:lnTo>
                      <a:pt x="308" y="430"/>
                    </a:lnTo>
                    <a:lnTo>
                      <a:pt x="307" y="432"/>
                    </a:lnTo>
                    <a:lnTo>
                      <a:pt x="302" y="429"/>
                    </a:lnTo>
                    <a:lnTo>
                      <a:pt x="297" y="427"/>
                    </a:lnTo>
                    <a:lnTo>
                      <a:pt x="293" y="426"/>
                    </a:lnTo>
                    <a:lnTo>
                      <a:pt x="288" y="424"/>
                    </a:lnTo>
                    <a:lnTo>
                      <a:pt x="284" y="423"/>
                    </a:lnTo>
                    <a:lnTo>
                      <a:pt x="281" y="423"/>
                    </a:lnTo>
                    <a:lnTo>
                      <a:pt x="276" y="424"/>
                    </a:lnTo>
                    <a:lnTo>
                      <a:pt x="272" y="427"/>
                    </a:lnTo>
                    <a:lnTo>
                      <a:pt x="269" y="430"/>
                    </a:lnTo>
                    <a:lnTo>
                      <a:pt x="261" y="438"/>
                    </a:lnTo>
                    <a:lnTo>
                      <a:pt x="252" y="445"/>
                    </a:lnTo>
                    <a:lnTo>
                      <a:pt x="243" y="448"/>
                    </a:lnTo>
                    <a:lnTo>
                      <a:pt x="236" y="447"/>
                    </a:lnTo>
                    <a:lnTo>
                      <a:pt x="233" y="444"/>
                    </a:lnTo>
                    <a:lnTo>
                      <a:pt x="231" y="441"/>
                    </a:lnTo>
                    <a:lnTo>
                      <a:pt x="229" y="438"/>
                    </a:lnTo>
                    <a:lnTo>
                      <a:pt x="224" y="435"/>
                    </a:lnTo>
                    <a:lnTo>
                      <a:pt x="218" y="433"/>
                    </a:lnTo>
                    <a:lnTo>
                      <a:pt x="210" y="432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4" y="430"/>
                    </a:lnTo>
                    <a:lnTo>
                      <a:pt x="189" y="424"/>
                    </a:lnTo>
                    <a:lnTo>
                      <a:pt x="187" y="411"/>
                    </a:lnTo>
                    <a:lnTo>
                      <a:pt x="186" y="403"/>
                    </a:lnTo>
                    <a:lnTo>
                      <a:pt x="183" y="399"/>
                    </a:lnTo>
                    <a:lnTo>
                      <a:pt x="178" y="397"/>
                    </a:lnTo>
                    <a:lnTo>
                      <a:pt x="173" y="396"/>
                    </a:lnTo>
                    <a:lnTo>
                      <a:pt x="165" y="396"/>
                    </a:lnTo>
                    <a:lnTo>
                      <a:pt x="157" y="397"/>
                    </a:lnTo>
                    <a:lnTo>
                      <a:pt x="150" y="399"/>
                    </a:lnTo>
                    <a:lnTo>
                      <a:pt x="142" y="400"/>
                    </a:lnTo>
                    <a:lnTo>
                      <a:pt x="135" y="400"/>
                    </a:lnTo>
                    <a:lnTo>
                      <a:pt x="128" y="399"/>
                    </a:lnTo>
                    <a:lnTo>
                      <a:pt x="123" y="396"/>
                    </a:lnTo>
                    <a:lnTo>
                      <a:pt x="117" y="391"/>
                    </a:lnTo>
                    <a:lnTo>
                      <a:pt x="114" y="387"/>
                    </a:lnTo>
                    <a:lnTo>
                      <a:pt x="112" y="381"/>
                    </a:lnTo>
                    <a:lnTo>
                      <a:pt x="111" y="376"/>
                    </a:lnTo>
                    <a:lnTo>
                      <a:pt x="111" y="372"/>
                    </a:lnTo>
                    <a:lnTo>
                      <a:pt x="112" y="364"/>
                    </a:lnTo>
                    <a:lnTo>
                      <a:pt x="111" y="358"/>
                    </a:lnTo>
                    <a:lnTo>
                      <a:pt x="110" y="354"/>
                    </a:lnTo>
                    <a:lnTo>
                      <a:pt x="106" y="351"/>
                    </a:lnTo>
                    <a:lnTo>
                      <a:pt x="100" y="340"/>
                    </a:lnTo>
                    <a:lnTo>
                      <a:pt x="99" y="330"/>
                    </a:lnTo>
                    <a:lnTo>
                      <a:pt x="101" y="322"/>
                    </a:lnTo>
                    <a:lnTo>
                      <a:pt x="102" y="319"/>
                    </a:lnTo>
                    <a:lnTo>
                      <a:pt x="101" y="313"/>
                    </a:lnTo>
                    <a:lnTo>
                      <a:pt x="98" y="310"/>
                    </a:lnTo>
                    <a:lnTo>
                      <a:pt x="92" y="310"/>
                    </a:lnTo>
                    <a:lnTo>
                      <a:pt x="86" y="310"/>
                    </a:lnTo>
                    <a:lnTo>
                      <a:pt x="78" y="313"/>
                    </a:lnTo>
                    <a:lnTo>
                      <a:pt x="71" y="315"/>
                    </a:lnTo>
                    <a:lnTo>
                      <a:pt x="63" y="316"/>
                    </a:lnTo>
                    <a:lnTo>
                      <a:pt x="58" y="318"/>
                    </a:lnTo>
                    <a:lnTo>
                      <a:pt x="45" y="318"/>
                    </a:lnTo>
                    <a:lnTo>
                      <a:pt x="35" y="313"/>
                    </a:lnTo>
                    <a:lnTo>
                      <a:pt x="27" y="307"/>
                    </a:lnTo>
                    <a:lnTo>
                      <a:pt x="21" y="298"/>
                    </a:lnTo>
                    <a:lnTo>
                      <a:pt x="18" y="289"/>
                    </a:lnTo>
                    <a:lnTo>
                      <a:pt x="16" y="279"/>
                    </a:lnTo>
                    <a:lnTo>
                      <a:pt x="14" y="270"/>
                    </a:lnTo>
                    <a:lnTo>
                      <a:pt x="16" y="262"/>
                    </a:lnTo>
                    <a:lnTo>
                      <a:pt x="17" y="252"/>
                    </a:lnTo>
                    <a:lnTo>
                      <a:pt x="14" y="244"/>
                    </a:lnTo>
                    <a:lnTo>
                      <a:pt x="9" y="238"/>
                    </a:lnTo>
                    <a:lnTo>
                      <a:pt x="3" y="229"/>
                    </a:lnTo>
                    <a:lnTo>
                      <a:pt x="0" y="220"/>
                    </a:lnTo>
                    <a:lnTo>
                      <a:pt x="3" y="213"/>
                    </a:lnTo>
                    <a:lnTo>
                      <a:pt x="8" y="207"/>
                    </a:lnTo>
                    <a:lnTo>
                      <a:pt x="12" y="201"/>
                    </a:lnTo>
                    <a:lnTo>
                      <a:pt x="17" y="196"/>
                    </a:lnTo>
                    <a:lnTo>
                      <a:pt x="21" y="192"/>
                    </a:lnTo>
                    <a:lnTo>
                      <a:pt x="23" y="187"/>
                    </a:lnTo>
                    <a:lnTo>
                      <a:pt x="22" y="181"/>
                    </a:lnTo>
                    <a:lnTo>
                      <a:pt x="17" y="174"/>
                    </a:lnTo>
                    <a:lnTo>
                      <a:pt x="11" y="166"/>
                    </a:lnTo>
                    <a:lnTo>
                      <a:pt x="6" y="156"/>
                    </a:lnTo>
                    <a:lnTo>
                      <a:pt x="3" y="141"/>
                    </a:lnTo>
                    <a:lnTo>
                      <a:pt x="6" y="127"/>
                    </a:lnTo>
                    <a:lnTo>
                      <a:pt x="12" y="118"/>
                    </a:lnTo>
                    <a:lnTo>
                      <a:pt x="20" y="114"/>
                    </a:lnTo>
                    <a:lnTo>
                      <a:pt x="24" y="115"/>
                    </a:lnTo>
                    <a:lnTo>
                      <a:pt x="27" y="118"/>
                    </a:lnTo>
                    <a:lnTo>
                      <a:pt x="32" y="120"/>
                    </a:lnTo>
                    <a:lnTo>
                      <a:pt x="35" y="117"/>
                    </a:lnTo>
                    <a:lnTo>
                      <a:pt x="38" y="109"/>
                    </a:lnTo>
                    <a:lnTo>
                      <a:pt x="44" y="100"/>
                    </a:lnTo>
                    <a:lnTo>
                      <a:pt x="51" y="93"/>
                    </a:lnTo>
                    <a:lnTo>
                      <a:pt x="58" y="91"/>
                    </a:lnTo>
                    <a:lnTo>
                      <a:pt x="61" y="97"/>
                    </a:lnTo>
                    <a:lnTo>
                      <a:pt x="62" y="105"/>
                    </a:lnTo>
                    <a:lnTo>
                      <a:pt x="63" y="108"/>
                    </a:lnTo>
                    <a:lnTo>
                      <a:pt x="66" y="108"/>
                    </a:lnTo>
                    <a:lnTo>
                      <a:pt x="72" y="106"/>
                    </a:lnTo>
                    <a:lnTo>
                      <a:pt x="75" y="102"/>
                    </a:lnTo>
                    <a:lnTo>
                      <a:pt x="77" y="93"/>
                    </a:lnTo>
                    <a:lnTo>
                      <a:pt x="79" y="81"/>
                    </a:lnTo>
                    <a:lnTo>
                      <a:pt x="89" y="69"/>
                    </a:lnTo>
                    <a:lnTo>
                      <a:pt x="92" y="66"/>
                    </a:lnTo>
                    <a:lnTo>
                      <a:pt x="98" y="63"/>
                    </a:lnTo>
                    <a:lnTo>
                      <a:pt x="104" y="58"/>
                    </a:lnTo>
                    <a:lnTo>
                      <a:pt x="115" y="54"/>
                    </a:lnTo>
                    <a:lnTo>
                      <a:pt x="122" y="54"/>
                    </a:lnTo>
                    <a:lnTo>
                      <a:pt x="128" y="55"/>
                    </a:lnTo>
                    <a:lnTo>
                      <a:pt x="135" y="61"/>
                    </a:lnTo>
                    <a:lnTo>
                      <a:pt x="141" y="66"/>
                    </a:lnTo>
                    <a:lnTo>
                      <a:pt x="147" y="73"/>
                    </a:lnTo>
                    <a:lnTo>
                      <a:pt x="151" y="78"/>
                    </a:lnTo>
                    <a:lnTo>
                      <a:pt x="153" y="82"/>
                    </a:lnTo>
                    <a:lnTo>
                      <a:pt x="154" y="84"/>
                    </a:lnTo>
                    <a:lnTo>
                      <a:pt x="160" y="85"/>
                    </a:lnTo>
                    <a:lnTo>
                      <a:pt x="166" y="91"/>
                    </a:lnTo>
                    <a:lnTo>
                      <a:pt x="171" y="99"/>
                    </a:lnTo>
                    <a:lnTo>
                      <a:pt x="177" y="108"/>
                    </a:lnTo>
                    <a:lnTo>
                      <a:pt x="181" y="117"/>
                    </a:lnTo>
                    <a:lnTo>
                      <a:pt x="184" y="124"/>
                    </a:lnTo>
                    <a:lnTo>
                      <a:pt x="187" y="130"/>
                    </a:lnTo>
                    <a:lnTo>
                      <a:pt x="188" y="132"/>
                    </a:lnTo>
                    <a:lnTo>
                      <a:pt x="189" y="106"/>
                    </a:lnTo>
                    <a:lnTo>
                      <a:pt x="192" y="85"/>
                    </a:lnTo>
                    <a:lnTo>
                      <a:pt x="196" y="69"/>
                    </a:lnTo>
                    <a:lnTo>
                      <a:pt x="201" y="55"/>
                    </a:lnTo>
                    <a:lnTo>
                      <a:pt x="206" y="45"/>
                    </a:lnTo>
                    <a:lnTo>
                      <a:pt x="211" y="39"/>
                    </a:lnTo>
                    <a:lnTo>
                      <a:pt x="217" y="33"/>
                    </a:lnTo>
                    <a:lnTo>
                      <a:pt x="222" y="28"/>
                    </a:lnTo>
                    <a:lnTo>
                      <a:pt x="232" y="22"/>
                    </a:lnTo>
                    <a:lnTo>
                      <a:pt x="241" y="22"/>
                    </a:lnTo>
                    <a:lnTo>
                      <a:pt x="247" y="25"/>
                    </a:lnTo>
                    <a:lnTo>
                      <a:pt x="252" y="28"/>
                    </a:lnTo>
                    <a:lnTo>
                      <a:pt x="254" y="28"/>
                    </a:lnTo>
                    <a:lnTo>
                      <a:pt x="257" y="27"/>
                    </a:lnTo>
                    <a:lnTo>
                      <a:pt x="262" y="22"/>
                    </a:lnTo>
                    <a:lnTo>
                      <a:pt x="268" y="18"/>
                    </a:lnTo>
                    <a:lnTo>
                      <a:pt x="274" y="13"/>
                    </a:lnTo>
                    <a:lnTo>
                      <a:pt x="281" y="9"/>
                    </a:lnTo>
                    <a:lnTo>
                      <a:pt x="288" y="4"/>
                    </a:lnTo>
                    <a:lnTo>
                      <a:pt x="297" y="1"/>
                    </a:lnTo>
                    <a:lnTo>
                      <a:pt x="305" y="0"/>
                    </a:lnTo>
                    <a:lnTo>
                      <a:pt x="311" y="1"/>
                    </a:lnTo>
                    <a:lnTo>
                      <a:pt x="316" y="4"/>
                    </a:lnTo>
                    <a:lnTo>
                      <a:pt x="321" y="7"/>
                    </a:lnTo>
                    <a:lnTo>
                      <a:pt x="324" y="10"/>
                    </a:lnTo>
                    <a:lnTo>
                      <a:pt x="327" y="15"/>
                    </a:lnTo>
                    <a:lnTo>
                      <a:pt x="328" y="19"/>
                    </a:lnTo>
                    <a:lnTo>
                      <a:pt x="329" y="22"/>
                    </a:lnTo>
                    <a:lnTo>
                      <a:pt x="331" y="28"/>
                    </a:lnTo>
                    <a:lnTo>
                      <a:pt x="332" y="37"/>
                    </a:lnTo>
                    <a:lnTo>
                      <a:pt x="336" y="45"/>
                    </a:lnTo>
                    <a:lnTo>
                      <a:pt x="344" y="49"/>
                    </a:lnTo>
                    <a:lnTo>
                      <a:pt x="350" y="48"/>
                    </a:lnTo>
                    <a:lnTo>
                      <a:pt x="354" y="42"/>
                    </a:lnTo>
                    <a:lnTo>
                      <a:pt x="358" y="36"/>
                    </a:lnTo>
                    <a:lnTo>
                      <a:pt x="364" y="33"/>
                    </a:lnTo>
                    <a:lnTo>
                      <a:pt x="372" y="31"/>
                    </a:lnTo>
                    <a:lnTo>
                      <a:pt x="376" y="28"/>
                    </a:lnTo>
                    <a:lnTo>
                      <a:pt x="380" y="25"/>
                    </a:lnTo>
                    <a:lnTo>
                      <a:pt x="388" y="24"/>
                    </a:lnTo>
                    <a:lnTo>
                      <a:pt x="397" y="27"/>
                    </a:lnTo>
                    <a:lnTo>
                      <a:pt x="402" y="34"/>
                    </a:lnTo>
                    <a:lnTo>
                      <a:pt x="405" y="45"/>
                    </a:lnTo>
                    <a:lnTo>
                      <a:pt x="404" y="54"/>
                    </a:lnTo>
                    <a:lnTo>
                      <a:pt x="402" y="58"/>
                    </a:lnTo>
                    <a:lnTo>
                      <a:pt x="400" y="64"/>
                    </a:lnTo>
                    <a:lnTo>
                      <a:pt x="399" y="70"/>
                    </a:lnTo>
                    <a:lnTo>
                      <a:pt x="400" y="75"/>
                    </a:lnTo>
                    <a:lnTo>
                      <a:pt x="403" y="79"/>
                    </a:lnTo>
                    <a:lnTo>
                      <a:pt x="406" y="87"/>
                    </a:lnTo>
                    <a:lnTo>
                      <a:pt x="407" y="94"/>
                    </a:lnTo>
                    <a:lnTo>
                      <a:pt x="402" y="100"/>
                    </a:lnTo>
                    <a:lnTo>
                      <a:pt x="399" y="108"/>
                    </a:lnTo>
                    <a:lnTo>
                      <a:pt x="403" y="121"/>
                    </a:lnTo>
                    <a:lnTo>
                      <a:pt x="412" y="136"/>
                    </a:lnTo>
                    <a:lnTo>
                      <a:pt x="418" y="148"/>
                    </a:lnTo>
                    <a:lnTo>
                      <a:pt x="418" y="150"/>
                    </a:lnTo>
                    <a:lnTo>
                      <a:pt x="419" y="153"/>
                    </a:lnTo>
                    <a:lnTo>
                      <a:pt x="417" y="157"/>
                    </a:lnTo>
                    <a:lnTo>
                      <a:pt x="413" y="160"/>
                    </a:lnTo>
                    <a:lnTo>
                      <a:pt x="406" y="162"/>
                    </a:lnTo>
                    <a:lnTo>
                      <a:pt x="398" y="165"/>
                    </a:lnTo>
                    <a:lnTo>
                      <a:pt x="389" y="168"/>
                    </a:lnTo>
                    <a:lnTo>
                      <a:pt x="381" y="1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1E1E"/>
                  </a:gs>
                  <a:gs pos="100000">
                    <a:srgbClr val="FF4141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45" name="Freeform 57"/>
              <p:cNvSpPr>
                <a:spLocks/>
              </p:cNvSpPr>
              <p:nvPr/>
            </p:nvSpPr>
            <p:spPr bwMode="auto">
              <a:xfrm>
                <a:off x="5157" y="2423"/>
                <a:ext cx="238" cy="135"/>
              </a:xfrm>
              <a:custGeom>
                <a:avLst/>
                <a:gdLst>
                  <a:gd name="T0" fmla="*/ 69 w 238"/>
                  <a:gd name="T1" fmla="*/ 238 h 270"/>
                  <a:gd name="T2" fmla="*/ 78 w 238"/>
                  <a:gd name="T3" fmla="*/ 235 h 270"/>
                  <a:gd name="T4" fmla="*/ 89 w 238"/>
                  <a:gd name="T5" fmla="*/ 217 h 270"/>
                  <a:gd name="T6" fmla="*/ 99 w 238"/>
                  <a:gd name="T7" fmla="*/ 210 h 270"/>
                  <a:gd name="T8" fmla="*/ 102 w 238"/>
                  <a:gd name="T9" fmla="*/ 214 h 270"/>
                  <a:gd name="T10" fmla="*/ 102 w 238"/>
                  <a:gd name="T11" fmla="*/ 235 h 270"/>
                  <a:gd name="T12" fmla="*/ 97 w 238"/>
                  <a:gd name="T13" fmla="*/ 246 h 270"/>
                  <a:gd name="T14" fmla="*/ 98 w 238"/>
                  <a:gd name="T15" fmla="*/ 258 h 270"/>
                  <a:gd name="T16" fmla="*/ 106 w 238"/>
                  <a:gd name="T17" fmla="*/ 261 h 270"/>
                  <a:gd name="T18" fmla="*/ 115 w 238"/>
                  <a:gd name="T19" fmla="*/ 265 h 270"/>
                  <a:gd name="T20" fmla="*/ 121 w 238"/>
                  <a:gd name="T21" fmla="*/ 267 h 270"/>
                  <a:gd name="T22" fmla="*/ 136 w 238"/>
                  <a:gd name="T23" fmla="*/ 256 h 270"/>
                  <a:gd name="T24" fmla="*/ 146 w 238"/>
                  <a:gd name="T25" fmla="*/ 258 h 270"/>
                  <a:gd name="T26" fmla="*/ 154 w 238"/>
                  <a:gd name="T27" fmla="*/ 259 h 270"/>
                  <a:gd name="T28" fmla="*/ 164 w 238"/>
                  <a:gd name="T29" fmla="*/ 259 h 270"/>
                  <a:gd name="T30" fmla="*/ 174 w 238"/>
                  <a:gd name="T31" fmla="*/ 256 h 270"/>
                  <a:gd name="T32" fmla="*/ 184 w 238"/>
                  <a:gd name="T33" fmla="*/ 247 h 270"/>
                  <a:gd name="T34" fmla="*/ 195 w 238"/>
                  <a:gd name="T35" fmla="*/ 247 h 270"/>
                  <a:gd name="T36" fmla="*/ 202 w 238"/>
                  <a:gd name="T37" fmla="*/ 244 h 270"/>
                  <a:gd name="T38" fmla="*/ 211 w 238"/>
                  <a:gd name="T39" fmla="*/ 235 h 270"/>
                  <a:gd name="T40" fmla="*/ 223 w 238"/>
                  <a:gd name="T41" fmla="*/ 232 h 270"/>
                  <a:gd name="T42" fmla="*/ 234 w 238"/>
                  <a:gd name="T43" fmla="*/ 213 h 270"/>
                  <a:gd name="T44" fmla="*/ 232 w 238"/>
                  <a:gd name="T45" fmla="*/ 193 h 270"/>
                  <a:gd name="T46" fmla="*/ 234 w 238"/>
                  <a:gd name="T47" fmla="*/ 177 h 270"/>
                  <a:gd name="T48" fmla="*/ 238 w 238"/>
                  <a:gd name="T49" fmla="*/ 160 h 270"/>
                  <a:gd name="T50" fmla="*/ 225 w 238"/>
                  <a:gd name="T51" fmla="*/ 135 h 270"/>
                  <a:gd name="T52" fmla="*/ 197 w 238"/>
                  <a:gd name="T53" fmla="*/ 132 h 270"/>
                  <a:gd name="T54" fmla="*/ 191 w 238"/>
                  <a:gd name="T55" fmla="*/ 126 h 270"/>
                  <a:gd name="T56" fmla="*/ 196 w 238"/>
                  <a:gd name="T57" fmla="*/ 120 h 270"/>
                  <a:gd name="T58" fmla="*/ 201 w 238"/>
                  <a:gd name="T59" fmla="*/ 106 h 270"/>
                  <a:gd name="T60" fmla="*/ 199 w 238"/>
                  <a:gd name="T61" fmla="*/ 90 h 270"/>
                  <a:gd name="T62" fmla="*/ 196 w 238"/>
                  <a:gd name="T63" fmla="*/ 79 h 270"/>
                  <a:gd name="T64" fmla="*/ 188 w 238"/>
                  <a:gd name="T65" fmla="*/ 67 h 270"/>
                  <a:gd name="T66" fmla="*/ 174 w 238"/>
                  <a:gd name="T67" fmla="*/ 57 h 270"/>
                  <a:gd name="T68" fmla="*/ 156 w 238"/>
                  <a:gd name="T69" fmla="*/ 48 h 270"/>
                  <a:gd name="T70" fmla="*/ 142 w 238"/>
                  <a:gd name="T71" fmla="*/ 30 h 270"/>
                  <a:gd name="T72" fmla="*/ 133 w 238"/>
                  <a:gd name="T73" fmla="*/ 23 h 270"/>
                  <a:gd name="T74" fmla="*/ 124 w 238"/>
                  <a:gd name="T75" fmla="*/ 20 h 270"/>
                  <a:gd name="T76" fmla="*/ 115 w 238"/>
                  <a:gd name="T77" fmla="*/ 21 h 270"/>
                  <a:gd name="T78" fmla="*/ 105 w 238"/>
                  <a:gd name="T79" fmla="*/ 29 h 270"/>
                  <a:gd name="T80" fmla="*/ 98 w 238"/>
                  <a:gd name="T81" fmla="*/ 35 h 270"/>
                  <a:gd name="T82" fmla="*/ 94 w 238"/>
                  <a:gd name="T83" fmla="*/ 24 h 270"/>
                  <a:gd name="T84" fmla="*/ 85 w 238"/>
                  <a:gd name="T85" fmla="*/ 12 h 270"/>
                  <a:gd name="T86" fmla="*/ 72 w 238"/>
                  <a:gd name="T87" fmla="*/ 2 h 270"/>
                  <a:gd name="T88" fmla="*/ 53 w 238"/>
                  <a:gd name="T89" fmla="*/ 3 h 270"/>
                  <a:gd name="T90" fmla="*/ 41 w 238"/>
                  <a:gd name="T91" fmla="*/ 21 h 270"/>
                  <a:gd name="T92" fmla="*/ 32 w 238"/>
                  <a:gd name="T93" fmla="*/ 29 h 270"/>
                  <a:gd name="T94" fmla="*/ 22 w 238"/>
                  <a:gd name="T95" fmla="*/ 32 h 270"/>
                  <a:gd name="T96" fmla="*/ 10 w 238"/>
                  <a:gd name="T97" fmla="*/ 39 h 270"/>
                  <a:gd name="T98" fmla="*/ 1 w 238"/>
                  <a:gd name="T99" fmla="*/ 58 h 270"/>
                  <a:gd name="T100" fmla="*/ 2 w 238"/>
                  <a:gd name="T101" fmla="*/ 85 h 270"/>
                  <a:gd name="T102" fmla="*/ 13 w 238"/>
                  <a:gd name="T103" fmla="*/ 106 h 270"/>
                  <a:gd name="T104" fmla="*/ 14 w 238"/>
                  <a:gd name="T105" fmla="*/ 123 h 270"/>
                  <a:gd name="T106" fmla="*/ 16 w 238"/>
                  <a:gd name="T107" fmla="*/ 148 h 270"/>
                  <a:gd name="T108" fmla="*/ 28 w 238"/>
                  <a:gd name="T109" fmla="*/ 168 h 270"/>
                  <a:gd name="T110" fmla="*/ 42 w 238"/>
                  <a:gd name="T111" fmla="*/ 180 h 270"/>
                  <a:gd name="T112" fmla="*/ 55 w 238"/>
                  <a:gd name="T113" fmla="*/ 195 h 270"/>
                  <a:gd name="T114" fmla="*/ 63 w 238"/>
                  <a:gd name="T115" fmla="*/ 217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8"/>
                  <a:gd name="T175" fmla="*/ 0 h 270"/>
                  <a:gd name="T176" fmla="*/ 238 w 23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8" h="270">
                    <a:moveTo>
                      <a:pt x="64" y="231"/>
                    </a:moveTo>
                    <a:lnTo>
                      <a:pt x="69" y="238"/>
                    </a:lnTo>
                    <a:lnTo>
                      <a:pt x="74" y="240"/>
                    </a:lnTo>
                    <a:lnTo>
                      <a:pt x="78" y="235"/>
                    </a:lnTo>
                    <a:lnTo>
                      <a:pt x="83" y="226"/>
                    </a:lnTo>
                    <a:lnTo>
                      <a:pt x="89" y="217"/>
                    </a:lnTo>
                    <a:lnTo>
                      <a:pt x="95" y="213"/>
                    </a:lnTo>
                    <a:lnTo>
                      <a:pt x="99" y="210"/>
                    </a:lnTo>
                    <a:lnTo>
                      <a:pt x="102" y="210"/>
                    </a:lnTo>
                    <a:lnTo>
                      <a:pt x="102" y="214"/>
                    </a:lnTo>
                    <a:lnTo>
                      <a:pt x="103" y="225"/>
                    </a:lnTo>
                    <a:lnTo>
                      <a:pt x="102" y="235"/>
                    </a:lnTo>
                    <a:lnTo>
                      <a:pt x="99" y="241"/>
                    </a:lnTo>
                    <a:lnTo>
                      <a:pt x="97" y="246"/>
                    </a:lnTo>
                    <a:lnTo>
                      <a:pt x="96" y="252"/>
                    </a:lnTo>
                    <a:lnTo>
                      <a:pt x="98" y="258"/>
                    </a:lnTo>
                    <a:lnTo>
                      <a:pt x="103" y="261"/>
                    </a:lnTo>
                    <a:lnTo>
                      <a:pt x="106" y="261"/>
                    </a:lnTo>
                    <a:lnTo>
                      <a:pt x="110" y="262"/>
                    </a:lnTo>
                    <a:lnTo>
                      <a:pt x="115" y="265"/>
                    </a:lnTo>
                    <a:lnTo>
                      <a:pt x="118" y="270"/>
                    </a:lnTo>
                    <a:lnTo>
                      <a:pt x="121" y="267"/>
                    </a:lnTo>
                    <a:lnTo>
                      <a:pt x="128" y="261"/>
                    </a:lnTo>
                    <a:lnTo>
                      <a:pt x="136" y="256"/>
                    </a:lnTo>
                    <a:lnTo>
                      <a:pt x="143" y="256"/>
                    </a:lnTo>
                    <a:lnTo>
                      <a:pt x="146" y="258"/>
                    </a:lnTo>
                    <a:lnTo>
                      <a:pt x="149" y="259"/>
                    </a:lnTo>
                    <a:lnTo>
                      <a:pt x="154" y="259"/>
                    </a:lnTo>
                    <a:lnTo>
                      <a:pt x="159" y="259"/>
                    </a:lnTo>
                    <a:lnTo>
                      <a:pt x="164" y="259"/>
                    </a:lnTo>
                    <a:lnTo>
                      <a:pt x="170" y="259"/>
                    </a:lnTo>
                    <a:lnTo>
                      <a:pt x="174" y="256"/>
                    </a:lnTo>
                    <a:lnTo>
                      <a:pt x="177" y="253"/>
                    </a:lnTo>
                    <a:lnTo>
                      <a:pt x="184" y="247"/>
                    </a:lnTo>
                    <a:lnTo>
                      <a:pt x="189" y="246"/>
                    </a:lnTo>
                    <a:lnTo>
                      <a:pt x="195" y="247"/>
                    </a:lnTo>
                    <a:lnTo>
                      <a:pt x="198" y="247"/>
                    </a:lnTo>
                    <a:lnTo>
                      <a:pt x="202" y="244"/>
                    </a:lnTo>
                    <a:lnTo>
                      <a:pt x="206" y="238"/>
                    </a:lnTo>
                    <a:lnTo>
                      <a:pt x="211" y="235"/>
                    </a:lnTo>
                    <a:lnTo>
                      <a:pt x="216" y="234"/>
                    </a:lnTo>
                    <a:lnTo>
                      <a:pt x="223" y="232"/>
                    </a:lnTo>
                    <a:lnTo>
                      <a:pt x="229" y="225"/>
                    </a:lnTo>
                    <a:lnTo>
                      <a:pt x="234" y="213"/>
                    </a:lnTo>
                    <a:lnTo>
                      <a:pt x="233" y="199"/>
                    </a:lnTo>
                    <a:lnTo>
                      <a:pt x="232" y="193"/>
                    </a:lnTo>
                    <a:lnTo>
                      <a:pt x="233" y="184"/>
                    </a:lnTo>
                    <a:lnTo>
                      <a:pt x="234" y="177"/>
                    </a:lnTo>
                    <a:lnTo>
                      <a:pt x="236" y="171"/>
                    </a:lnTo>
                    <a:lnTo>
                      <a:pt x="238" y="160"/>
                    </a:lnTo>
                    <a:lnTo>
                      <a:pt x="235" y="145"/>
                    </a:lnTo>
                    <a:lnTo>
                      <a:pt x="225" y="135"/>
                    </a:lnTo>
                    <a:lnTo>
                      <a:pt x="210" y="132"/>
                    </a:lnTo>
                    <a:lnTo>
                      <a:pt x="197" y="132"/>
                    </a:lnTo>
                    <a:lnTo>
                      <a:pt x="191" y="129"/>
                    </a:lnTo>
                    <a:lnTo>
                      <a:pt x="191" y="126"/>
                    </a:lnTo>
                    <a:lnTo>
                      <a:pt x="194" y="123"/>
                    </a:lnTo>
                    <a:lnTo>
                      <a:pt x="196" y="120"/>
                    </a:lnTo>
                    <a:lnTo>
                      <a:pt x="199" y="114"/>
                    </a:lnTo>
                    <a:lnTo>
                      <a:pt x="201" y="106"/>
                    </a:lnTo>
                    <a:lnTo>
                      <a:pt x="200" y="96"/>
                    </a:lnTo>
                    <a:lnTo>
                      <a:pt x="199" y="90"/>
                    </a:lnTo>
                    <a:lnTo>
                      <a:pt x="197" y="85"/>
                    </a:lnTo>
                    <a:lnTo>
                      <a:pt x="196" y="79"/>
                    </a:lnTo>
                    <a:lnTo>
                      <a:pt x="193" y="73"/>
                    </a:lnTo>
                    <a:lnTo>
                      <a:pt x="188" y="67"/>
                    </a:lnTo>
                    <a:lnTo>
                      <a:pt x="183" y="61"/>
                    </a:lnTo>
                    <a:lnTo>
                      <a:pt x="174" y="57"/>
                    </a:lnTo>
                    <a:lnTo>
                      <a:pt x="163" y="52"/>
                    </a:lnTo>
                    <a:lnTo>
                      <a:pt x="156" y="48"/>
                    </a:lnTo>
                    <a:lnTo>
                      <a:pt x="148" y="39"/>
                    </a:lnTo>
                    <a:lnTo>
                      <a:pt x="142" y="30"/>
                    </a:lnTo>
                    <a:lnTo>
                      <a:pt x="136" y="24"/>
                    </a:lnTo>
                    <a:lnTo>
                      <a:pt x="133" y="23"/>
                    </a:lnTo>
                    <a:lnTo>
                      <a:pt x="129" y="21"/>
                    </a:lnTo>
                    <a:lnTo>
                      <a:pt x="124" y="20"/>
                    </a:lnTo>
                    <a:lnTo>
                      <a:pt x="120" y="20"/>
                    </a:lnTo>
                    <a:lnTo>
                      <a:pt x="115" y="21"/>
                    </a:lnTo>
                    <a:lnTo>
                      <a:pt x="109" y="24"/>
                    </a:lnTo>
                    <a:lnTo>
                      <a:pt x="105" y="29"/>
                    </a:lnTo>
                    <a:lnTo>
                      <a:pt x="99" y="36"/>
                    </a:lnTo>
                    <a:lnTo>
                      <a:pt x="98" y="35"/>
                    </a:lnTo>
                    <a:lnTo>
                      <a:pt x="97" y="30"/>
                    </a:lnTo>
                    <a:lnTo>
                      <a:pt x="94" y="24"/>
                    </a:lnTo>
                    <a:lnTo>
                      <a:pt x="91" y="18"/>
                    </a:lnTo>
                    <a:lnTo>
                      <a:pt x="85" y="12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65" y="0"/>
                    </a:lnTo>
                    <a:lnTo>
                      <a:pt x="53" y="3"/>
                    </a:lnTo>
                    <a:lnTo>
                      <a:pt x="46" y="12"/>
                    </a:lnTo>
                    <a:lnTo>
                      <a:pt x="41" y="21"/>
                    </a:lnTo>
                    <a:lnTo>
                      <a:pt x="37" y="27"/>
                    </a:lnTo>
                    <a:lnTo>
                      <a:pt x="32" y="29"/>
                    </a:lnTo>
                    <a:lnTo>
                      <a:pt x="27" y="30"/>
                    </a:lnTo>
                    <a:lnTo>
                      <a:pt x="22" y="32"/>
                    </a:lnTo>
                    <a:lnTo>
                      <a:pt x="15" y="35"/>
                    </a:lnTo>
                    <a:lnTo>
                      <a:pt x="10" y="39"/>
                    </a:lnTo>
                    <a:lnTo>
                      <a:pt x="4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2" y="85"/>
                    </a:lnTo>
                    <a:lnTo>
                      <a:pt x="7" y="97"/>
                    </a:lnTo>
                    <a:lnTo>
                      <a:pt x="13" y="106"/>
                    </a:lnTo>
                    <a:lnTo>
                      <a:pt x="15" y="114"/>
                    </a:lnTo>
                    <a:lnTo>
                      <a:pt x="14" y="123"/>
                    </a:lnTo>
                    <a:lnTo>
                      <a:pt x="14" y="135"/>
                    </a:lnTo>
                    <a:lnTo>
                      <a:pt x="16" y="148"/>
                    </a:lnTo>
                    <a:lnTo>
                      <a:pt x="23" y="162"/>
                    </a:lnTo>
                    <a:lnTo>
                      <a:pt x="28" y="168"/>
                    </a:lnTo>
                    <a:lnTo>
                      <a:pt x="36" y="174"/>
                    </a:lnTo>
                    <a:lnTo>
                      <a:pt x="42" y="180"/>
                    </a:lnTo>
                    <a:lnTo>
                      <a:pt x="49" y="187"/>
                    </a:lnTo>
                    <a:lnTo>
                      <a:pt x="55" y="195"/>
                    </a:lnTo>
                    <a:lnTo>
                      <a:pt x="59" y="205"/>
                    </a:lnTo>
                    <a:lnTo>
                      <a:pt x="63" y="217"/>
                    </a:lnTo>
                    <a:lnTo>
                      <a:pt x="64" y="2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1E1E"/>
                  </a:gs>
                  <a:gs pos="100000">
                    <a:srgbClr val="FF4141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46" name="Freeform 58"/>
              <p:cNvSpPr>
                <a:spLocks/>
              </p:cNvSpPr>
              <p:nvPr/>
            </p:nvSpPr>
            <p:spPr bwMode="auto">
              <a:xfrm>
                <a:off x="5448" y="2219"/>
                <a:ext cx="82" cy="35"/>
              </a:xfrm>
              <a:custGeom>
                <a:avLst/>
                <a:gdLst>
                  <a:gd name="T0" fmla="*/ 82 w 82"/>
                  <a:gd name="T1" fmla="*/ 20 h 69"/>
                  <a:gd name="T2" fmla="*/ 76 w 82"/>
                  <a:gd name="T3" fmla="*/ 20 h 69"/>
                  <a:gd name="T4" fmla="*/ 69 w 82"/>
                  <a:gd name="T5" fmla="*/ 17 h 69"/>
                  <a:gd name="T6" fmla="*/ 63 w 82"/>
                  <a:gd name="T7" fmla="*/ 12 h 69"/>
                  <a:gd name="T8" fmla="*/ 59 w 82"/>
                  <a:gd name="T9" fmla="*/ 11 h 69"/>
                  <a:gd name="T10" fmla="*/ 57 w 82"/>
                  <a:gd name="T11" fmla="*/ 14 h 69"/>
                  <a:gd name="T12" fmla="*/ 59 w 82"/>
                  <a:gd name="T13" fmla="*/ 18 h 69"/>
                  <a:gd name="T14" fmla="*/ 61 w 82"/>
                  <a:gd name="T15" fmla="*/ 26 h 69"/>
                  <a:gd name="T16" fmla="*/ 62 w 82"/>
                  <a:gd name="T17" fmla="*/ 32 h 69"/>
                  <a:gd name="T18" fmla="*/ 59 w 82"/>
                  <a:gd name="T19" fmla="*/ 42 h 69"/>
                  <a:gd name="T20" fmla="*/ 51 w 82"/>
                  <a:gd name="T21" fmla="*/ 50 h 69"/>
                  <a:gd name="T22" fmla="*/ 41 w 82"/>
                  <a:gd name="T23" fmla="*/ 51 h 69"/>
                  <a:gd name="T24" fmla="*/ 33 w 82"/>
                  <a:gd name="T25" fmla="*/ 51 h 69"/>
                  <a:gd name="T26" fmla="*/ 26 w 82"/>
                  <a:gd name="T27" fmla="*/ 50 h 69"/>
                  <a:gd name="T28" fmla="*/ 20 w 82"/>
                  <a:gd name="T29" fmla="*/ 53 h 69"/>
                  <a:gd name="T30" fmla="*/ 12 w 82"/>
                  <a:gd name="T31" fmla="*/ 59 h 69"/>
                  <a:gd name="T32" fmla="*/ 5 w 82"/>
                  <a:gd name="T33" fmla="*/ 69 h 69"/>
                  <a:gd name="T34" fmla="*/ 4 w 82"/>
                  <a:gd name="T35" fmla="*/ 69 h 69"/>
                  <a:gd name="T36" fmla="*/ 1 w 82"/>
                  <a:gd name="T37" fmla="*/ 69 h 69"/>
                  <a:gd name="T38" fmla="*/ 0 w 82"/>
                  <a:gd name="T39" fmla="*/ 66 h 69"/>
                  <a:gd name="T40" fmla="*/ 4 w 82"/>
                  <a:gd name="T41" fmla="*/ 60 h 69"/>
                  <a:gd name="T42" fmla="*/ 10 w 82"/>
                  <a:gd name="T43" fmla="*/ 53 h 69"/>
                  <a:gd name="T44" fmla="*/ 14 w 82"/>
                  <a:gd name="T45" fmla="*/ 48 h 69"/>
                  <a:gd name="T46" fmla="*/ 18 w 82"/>
                  <a:gd name="T47" fmla="*/ 45 h 69"/>
                  <a:gd name="T48" fmla="*/ 23 w 82"/>
                  <a:gd name="T49" fmla="*/ 44 h 69"/>
                  <a:gd name="T50" fmla="*/ 30 w 82"/>
                  <a:gd name="T51" fmla="*/ 45 h 69"/>
                  <a:gd name="T52" fmla="*/ 39 w 82"/>
                  <a:gd name="T53" fmla="*/ 47 h 69"/>
                  <a:gd name="T54" fmla="*/ 48 w 82"/>
                  <a:gd name="T55" fmla="*/ 45 h 69"/>
                  <a:gd name="T56" fmla="*/ 52 w 82"/>
                  <a:gd name="T57" fmla="*/ 38 h 69"/>
                  <a:gd name="T58" fmla="*/ 52 w 82"/>
                  <a:gd name="T59" fmla="*/ 29 h 69"/>
                  <a:gd name="T60" fmla="*/ 49 w 82"/>
                  <a:gd name="T61" fmla="*/ 20 h 69"/>
                  <a:gd name="T62" fmla="*/ 48 w 82"/>
                  <a:gd name="T63" fmla="*/ 12 h 69"/>
                  <a:gd name="T64" fmla="*/ 49 w 82"/>
                  <a:gd name="T65" fmla="*/ 6 h 69"/>
                  <a:gd name="T66" fmla="*/ 53 w 82"/>
                  <a:gd name="T67" fmla="*/ 2 h 69"/>
                  <a:gd name="T68" fmla="*/ 57 w 82"/>
                  <a:gd name="T69" fmla="*/ 0 h 69"/>
                  <a:gd name="T70" fmla="*/ 61 w 82"/>
                  <a:gd name="T71" fmla="*/ 0 h 69"/>
                  <a:gd name="T72" fmla="*/ 64 w 82"/>
                  <a:gd name="T73" fmla="*/ 2 h 69"/>
                  <a:gd name="T74" fmla="*/ 68 w 82"/>
                  <a:gd name="T75" fmla="*/ 6 h 69"/>
                  <a:gd name="T76" fmla="*/ 73 w 82"/>
                  <a:gd name="T77" fmla="*/ 11 h 69"/>
                  <a:gd name="T78" fmla="*/ 77 w 82"/>
                  <a:gd name="T79" fmla="*/ 15 h 69"/>
                  <a:gd name="T80" fmla="*/ 82 w 82"/>
                  <a:gd name="T81" fmla="*/ 20 h 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2"/>
                  <a:gd name="T124" fmla="*/ 0 h 69"/>
                  <a:gd name="T125" fmla="*/ 82 w 82"/>
                  <a:gd name="T126" fmla="*/ 69 h 6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2" h="69">
                    <a:moveTo>
                      <a:pt x="82" y="20"/>
                    </a:moveTo>
                    <a:lnTo>
                      <a:pt x="76" y="20"/>
                    </a:lnTo>
                    <a:lnTo>
                      <a:pt x="69" y="17"/>
                    </a:lnTo>
                    <a:lnTo>
                      <a:pt x="63" y="12"/>
                    </a:lnTo>
                    <a:lnTo>
                      <a:pt x="59" y="11"/>
                    </a:lnTo>
                    <a:lnTo>
                      <a:pt x="57" y="14"/>
                    </a:lnTo>
                    <a:lnTo>
                      <a:pt x="59" y="18"/>
                    </a:lnTo>
                    <a:lnTo>
                      <a:pt x="61" y="26"/>
                    </a:lnTo>
                    <a:lnTo>
                      <a:pt x="62" y="32"/>
                    </a:lnTo>
                    <a:lnTo>
                      <a:pt x="59" y="42"/>
                    </a:lnTo>
                    <a:lnTo>
                      <a:pt x="51" y="50"/>
                    </a:lnTo>
                    <a:lnTo>
                      <a:pt x="41" y="51"/>
                    </a:lnTo>
                    <a:lnTo>
                      <a:pt x="33" y="51"/>
                    </a:lnTo>
                    <a:lnTo>
                      <a:pt x="26" y="50"/>
                    </a:lnTo>
                    <a:lnTo>
                      <a:pt x="20" y="53"/>
                    </a:lnTo>
                    <a:lnTo>
                      <a:pt x="12" y="59"/>
                    </a:lnTo>
                    <a:lnTo>
                      <a:pt x="5" y="69"/>
                    </a:lnTo>
                    <a:lnTo>
                      <a:pt x="4" y="69"/>
                    </a:lnTo>
                    <a:lnTo>
                      <a:pt x="1" y="69"/>
                    </a:lnTo>
                    <a:lnTo>
                      <a:pt x="0" y="66"/>
                    </a:lnTo>
                    <a:lnTo>
                      <a:pt x="4" y="60"/>
                    </a:lnTo>
                    <a:lnTo>
                      <a:pt x="10" y="53"/>
                    </a:lnTo>
                    <a:lnTo>
                      <a:pt x="14" y="48"/>
                    </a:lnTo>
                    <a:lnTo>
                      <a:pt x="18" y="45"/>
                    </a:lnTo>
                    <a:lnTo>
                      <a:pt x="23" y="44"/>
                    </a:lnTo>
                    <a:lnTo>
                      <a:pt x="30" y="45"/>
                    </a:lnTo>
                    <a:lnTo>
                      <a:pt x="39" y="47"/>
                    </a:lnTo>
                    <a:lnTo>
                      <a:pt x="48" y="45"/>
                    </a:lnTo>
                    <a:lnTo>
                      <a:pt x="52" y="38"/>
                    </a:lnTo>
                    <a:lnTo>
                      <a:pt x="52" y="29"/>
                    </a:lnTo>
                    <a:lnTo>
                      <a:pt x="49" y="20"/>
                    </a:lnTo>
                    <a:lnTo>
                      <a:pt x="48" y="12"/>
                    </a:lnTo>
                    <a:lnTo>
                      <a:pt x="49" y="6"/>
                    </a:lnTo>
                    <a:lnTo>
                      <a:pt x="53" y="2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4" y="2"/>
                    </a:lnTo>
                    <a:lnTo>
                      <a:pt x="68" y="6"/>
                    </a:lnTo>
                    <a:lnTo>
                      <a:pt x="73" y="11"/>
                    </a:lnTo>
                    <a:lnTo>
                      <a:pt x="77" y="15"/>
                    </a:lnTo>
                    <a:lnTo>
                      <a:pt x="82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47" name="Freeform 59"/>
              <p:cNvSpPr>
                <a:spLocks/>
              </p:cNvSpPr>
              <p:nvPr/>
            </p:nvSpPr>
            <p:spPr bwMode="auto">
              <a:xfrm>
                <a:off x="5383" y="2152"/>
                <a:ext cx="161" cy="65"/>
              </a:xfrm>
              <a:custGeom>
                <a:avLst/>
                <a:gdLst>
                  <a:gd name="T0" fmla="*/ 140 w 161"/>
                  <a:gd name="T1" fmla="*/ 57 h 129"/>
                  <a:gd name="T2" fmla="*/ 146 w 161"/>
                  <a:gd name="T3" fmla="*/ 42 h 129"/>
                  <a:gd name="T4" fmla="*/ 148 w 161"/>
                  <a:gd name="T5" fmla="*/ 22 h 129"/>
                  <a:gd name="T6" fmla="*/ 133 w 161"/>
                  <a:gd name="T7" fmla="*/ 12 h 129"/>
                  <a:gd name="T8" fmla="*/ 124 w 161"/>
                  <a:gd name="T9" fmla="*/ 7 h 129"/>
                  <a:gd name="T10" fmla="*/ 112 w 161"/>
                  <a:gd name="T11" fmla="*/ 7 h 129"/>
                  <a:gd name="T12" fmla="*/ 98 w 161"/>
                  <a:gd name="T13" fmla="*/ 7 h 129"/>
                  <a:gd name="T14" fmla="*/ 83 w 161"/>
                  <a:gd name="T15" fmla="*/ 12 h 129"/>
                  <a:gd name="T16" fmla="*/ 73 w 161"/>
                  <a:gd name="T17" fmla="*/ 21 h 129"/>
                  <a:gd name="T18" fmla="*/ 61 w 161"/>
                  <a:gd name="T19" fmla="*/ 28 h 129"/>
                  <a:gd name="T20" fmla="*/ 50 w 161"/>
                  <a:gd name="T21" fmla="*/ 28 h 129"/>
                  <a:gd name="T22" fmla="*/ 40 w 161"/>
                  <a:gd name="T23" fmla="*/ 33 h 129"/>
                  <a:gd name="T24" fmla="*/ 29 w 161"/>
                  <a:gd name="T25" fmla="*/ 40 h 129"/>
                  <a:gd name="T26" fmla="*/ 21 w 161"/>
                  <a:gd name="T27" fmla="*/ 48 h 129"/>
                  <a:gd name="T28" fmla="*/ 13 w 161"/>
                  <a:gd name="T29" fmla="*/ 57 h 129"/>
                  <a:gd name="T30" fmla="*/ 2 w 161"/>
                  <a:gd name="T31" fmla="*/ 67 h 129"/>
                  <a:gd name="T32" fmla="*/ 3 w 161"/>
                  <a:gd name="T33" fmla="*/ 52 h 129"/>
                  <a:gd name="T34" fmla="*/ 16 w 161"/>
                  <a:gd name="T35" fmla="*/ 25 h 129"/>
                  <a:gd name="T36" fmla="*/ 32 w 161"/>
                  <a:gd name="T37" fmla="*/ 9 h 129"/>
                  <a:gd name="T38" fmla="*/ 42 w 161"/>
                  <a:gd name="T39" fmla="*/ 1 h 129"/>
                  <a:gd name="T40" fmla="*/ 41 w 161"/>
                  <a:gd name="T41" fmla="*/ 1 h 129"/>
                  <a:gd name="T42" fmla="*/ 29 w 161"/>
                  <a:gd name="T43" fmla="*/ 15 h 129"/>
                  <a:gd name="T44" fmla="*/ 15 w 161"/>
                  <a:gd name="T45" fmla="*/ 37 h 129"/>
                  <a:gd name="T46" fmla="*/ 20 w 161"/>
                  <a:gd name="T47" fmla="*/ 40 h 129"/>
                  <a:gd name="T48" fmla="*/ 26 w 161"/>
                  <a:gd name="T49" fmla="*/ 36 h 129"/>
                  <a:gd name="T50" fmla="*/ 38 w 161"/>
                  <a:gd name="T51" fmla="*/ 30 h 129"/>
                  <a:gd name="T52" fmla="*/ 49 w 161"/>
                  <a:gd name="T53" fmla="*/ 27 h 129"/>
                  <a:gd name="T54" fmla="*/ 59 w 161"/>
                  <a:gd name="T55" fmla="*/ 24 h 129"/>
                  <a:gd name="T56" fmla="*/ 67 w 161"/>
                  <a:gd name="T57" fmla="*/ 21 h 129"/>
                  <a:gd name="T58" fmla="*/ 74 w 161"/>
                  <a:gd name="T59" fmla="*/ 12 h 129"/>
                  <a:gd name="T60" fmla="*/ 78 w 161"/>
                  <a:gd name="T61" fmla="*/ 9 h 129"/>
                  <a:gd name="T62" fmla="*/ 88 w 161"/>
                  <a:gd name="T63" fmla="*/ 4 h 129"/>
                  <a:gd name="T64" fmla="*/ 101 w 161"/>
                  <a:gd name="T65" fmla="*/ 1 h 129"/>
                  <a:gd name="T66" fmla="*/ 115 w 161"/>
                  <a:gd name="T67" fmla="*/ 0 h 129"/>
                  <a:gd name="T68" fmla="*/ 137 w 161"/>
                  <a:gd name="T69" fmla="*/ 1 h 129"/>
                  <a:gd name="T70" fmla="*/ 154 w 161"/>
                  <a:gd name="T71" fmla="*/ 16 h 129"/>
                  <a:gd name="T72" fmla="*/ 157 w 161"/>
                  <a:gd name="T73" fmla="*/ 37 h 129"/>
                  <a:gd name="T74" fmla="*/ 154 w 161"/>
                  <a:gd name="T75" fmla="*/ 57 h 129"/>
                  <a:gd name="T76" fmla="*/ 148 w 161"/>
                  <a:gd name="T77" fmla="*/ 73 h 129"/>
                  <a:gd name="T78" fmla="*/ 154 w 161"/>
                  <a:gd name="T79" fmla="*/ 91 h 129"/>
                  <a:gd name="T80" fmla="*/ 160 w 161"/>
                  <a:gd name="T81" fmla="*/ 103 h 129"/>
                  <a:gd name="T82" fmla="*/ 161 w 161"/>
                  <a:gd name="T83" fmla="*/ 120 h 129"/>
                  <a:gd name="T84" fmla="*/ 159 w 161"/>
                  <a:gd name="T85" fmla="*/ 129 h 129"/>
                  <a:gd name="T86" fmla="*/ 157 w 161"/>
                  <a:gd name="T87" fmla="*/ 123 h 129"/>
                  <a:gd name="T88" fmla="*/ 156 w 161"/>
                  <a:gd name="T89" fmla="*/ 99 h 129"/>
                  <a:gd name="T90" fmla="*/ 142 w 161"/>
                  <a:gd name="T91" fmla="*/ 82 h 1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1"/>
                  <a:gd name="T139" fmla="*/ 0 h 129"/>
                  <a:gd name="T140" fmla="*/ 161 w 161"/>
                  <a:gd name="T141" fmla="*/ 129 h 12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1" h="129">
                    <a:moveTo>
                      <a:pt x="139" y="66"/>
                    </a:moveTo>
                    <a:lnTo>
                      <a:pt x="140" y="57"/>
                    </a:lnTo>
                    <a:lnTo>
                      <a:pt x="143" y="49"/>
                    </a:lnTo>
                    <a:lnTo>
                      <a:pt x="146" y="42"/>
                    </a:lnTo>
                    <a:lnTo>
                      <a:pt x="150" y="33"/>
                    </a:lnTo>
                    <a:lnTo>
                      <a:pt x="148" y="22"/>
                    </a:lnTo>
                    <a:lnTo>
                      <a:pt x="142" y="16"/>
                    </a:lnTo>
                    <a:lnTo>
                      <a:pt x="133" y="12"/>
                    </a:lnTo>
                    <a:lnTo>
                      <a:pt x="127" y="9"/>
                    </a:lnTo>
                    <a:lnTo>
                      <a:pt x="124" y="7"/>
                    </a:lnTo>
                    <a:lnTo>
                      <a:pt x="118" y="7"/>
                    </a:lnTo>
                    <a:lnTo>
                      <a:pt x="112" y="7"/>
                    </a:lnTo>
                    <a:lnTo>
                      <a:pt x="105" y="7"/>
                    </a:lnTo>
                    <a:lnTo>
                      <a:pt x="98" y="7"/>
                    </a:lnTo>
                    <a:lnTo>
                      <a:pt x="90" y="9"/>
                    </a:lnTo>
                    <a:lnTo>
                      <a:pt x="83" y="12"/>
                    </a:lnTo>
                    <a:lnTo>
                      <a:pt x="79" y="15"/>
                    </a:lnTo>
                    <a:lnTo>
                      <a:pt x="73" y="21"/>
                    </a:lnTo>
                    <a:lnTo>
                      <a:pt x="67" y="25"/>
                    </a:lnTo>
                    <a:lnTo>
                      <a:pt x="61" y="28"/>
                    </a:lnTo>
                    <a:lnTo>
                      <a:pt x="54" y="28"/>
                    </a:lnTo>
                    <a:lnTo>
                      <a:pt x="50" y="28"/>
                    </a:lnTo>
                    <a:lnTo>
                      <a:pt x="46" y="30"/>
                    </a:lnTo>
                    <a:lnTo>
                      <a:pt x="40" y="33"/>
                    </a:lnTo>
                    <a:lnTo>
                      <a:pt x="35" y="36"/>
                    </a:lnTo>
                    <a:lnTo>
                      <a:pt x="29" y="40"/>
                    </a:lnTo>
                    <a:lnTo>
                      <a:pt x="25" y="43"/>
                    </a:lnTo>
                    <a:lnTo>
                      <a:pt x="21" y="48"/>
                    </a:lnTo>
                    <a:lnTo>
                      <a:pt x="19" y="51"/>
                    </a:lnTo>
                    <a:lnTo>
                      <a:pt x="13" y="57"/>
                    </a:lnTo>
                    <a:lnTo>
                      <a:pt x="8" y="63"/>
                    </a:lnTo>
                    <a:lnTo>
                      <a:pt x="2" y="67"/>
                    </a:lnTo>
                    <a:lnTo>
                      <a:pt x="0" y="69"/>
                    </a:lnTo>
                    <a:lnTo>
                      <a:pt x="3" y="52"/>
                    </a:lnTo>
                    <a:lnTo>
                      <a:pt x="10" y="37"/>
                    </a:lnTo>
                    <a:lnTo>
                      <a:pt x="16" y="25"/>
                    </a:lnTo>
                    <a:lnTo>
                      <a:pt x="24" y="16"/>
                    </a:lnTo>
                    <a:lnTo>
                      <a:pt x="32" y="9"/>
                    </a:lnTo>
                    <a:lnTo>
                      <a:pt x="38" y="4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37" y="6"/>
                    </a:lnTo>
                    <a:lnTo>
                      <a:pt x="29" y="15"/>
                    </a:lnTo>
                    <a:lnTo>
                      <a:pt x="21" y="27"/>
                    </a:lnTo>
                    <a:lnTo>
                      <a:pt x="15" y="37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6" y="36"/>
                    </a:lnTo>
                    <a:lnTo>
                      <a:pt x="32" y="33"/>
                    </a:lnTo>
                    <a:lnTo>
                      <a:pt x="38" y="30"/>
                    </a:lnTo>
                    <a:lnTo>
                      <a:pt x="43" y="28"/>
                    </a:lnTo>
                    <a:lnTo>
                      <a:pt x="49" y="27"/>
                    </a:lnTo>
                    <a:lnTo>
                      <a:pt x="54" y="25"/>
                    </a:lnTo>
                    <a:lnTo>
                      <a:pt x="59" y="24"/>
                    </a:lnTo>
                    <a:lnTo>
                      <a:pt x="62" y="24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4" y="12"/>
                    </a:lnTo>
                    <a:lnTo>
                      <a:pt x="75" y="10"/>
                    </a:lnTo>
                    <a:lnTo>
                      <a:pt x="78" y="9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3"/>
                    </a:lnTo>
                    <a:lnTo>
                      <a:pt x="101" y="1"/>
                    </a:lnTo>
                    <a:lnTo>
                      <a:pt x="107" y="1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37" y="1"/>
                    </a:lnTo>
                    <a:lnTo>
                      <a:pt x="147" y="7"/>
                    </a:lnTo>
                    <a:lnTo>
                      <a:pt x="154" y="16"/>
                    </a:lnTo>
                    <a:lnTo>
                      <a:pt x="157" y="27"/>
                    </a:lnTo>
                    <a:lnTo>
                      <a:pt x="157" y="37"/>
                    </a:lnTo>
                    <a:lnTo>
                      <a:pt x="156" y="48"/>
                    </a:lnTo>
                    <a:lnTo>
                      <a:pt x="154" y="57"/>
                    </a:lnTo>
                    <a:lnTo>
                      <a:pt x="151" y="63"/>
                    </a:lnTo>
                    <a:lnTo>
                      <a:pt x="148" y="73"/>
                    </a:lnTo>
                    <a:lnTo>
                      <a:pt x="151" y="82"/>
                    </a:lnTo>
                    <a:lnTo>
                      <a:pt x="154" y="91"/>
                    </a:lnTo>
                    <a:lnTo>
                      <a:pt x="158" y="97"/>
                    </a:lnTo>
                    <a:lnTo>
                      <a:pt x="160" y="103"/>
                    </a:lnTo>
                    <a:lnTo>
                      <a:pt x="161" y="111"/>
                    </a:lnTo>
                    <a:lnTo>
                      <a:pt x="161" y="120"/>
                    </a:lnTo>
                    <a:lnTo>
                      <a:pt x="160" y="129"/>
                    </a:lnTo>
                    <a:lnTo>
                      <a:pt x="159" y="129"/>
                    </a:lnTo>
                    <a:lnTo>
                      <a:pt x="158" y="129"/>
                    </a:lnTo>
                    <a:lnTo>
                      <a:pt x="157" y="123"/>
                    </a:lnTo>
                    <a:lnTo>
                      <a:pt x="158" y="111"/>
                    </a:lnTo>
                    <a:lnTo>
                      <a:pt x="156" y="99"/>
                    </a:lnTo>
                    <a:lnTo>
                      <a:pt x="148" y="91"/>
                    </a:lnTo>
                    <a:lnTo>
                      <a:pt x="142" y="82"/>
                    </a:lnTo>
                    <a:lnTo>
                      <a:pt x="139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48" name="Freeform 60"/>
              <p:cNvSpPr>
                <a:spLocks/>
              </p:cNvSpPr>
              <p:nvPr/>
            </p:nvSpPr>
            <p:spPr bwMode="auto">
              <a:xfrm>
                <a:off x="5144" y="2204"/>
                <a:ext cx="186" cy="78"/>
              </a:xfrm>
              <a:custGeom>
                <a:avLst/>
                <a:gdLst>
                  <a:gd name="T0" fmla="*/ 102 w 186"/>
                  <a:gd name="T1" fmla="*/ 156 h 156"/>
                  <a:gd name="T2" fmla="*/ 90 w 186"/>
                  <a:gd name="T3" fmla="*/ 147 h 156"/>
                  <a:gd name="T4" fmla="*/ 87 w 186"/>
                  <a:gd name="T5" fmla="*/ 126 h 156"/>
                  <a:gd name="T6" fmla="*/ 79 w 186"/>
                  <a:gd name="T7" fmla="*/ 120 h 156"/>
                  <a:gd name="T8" fmla="*/ 66 w 186"/>
                  <a:gd name="T9" fmla="*/ 119 h 156"/>
                  <a:gd name="T10" fmla="*/ 51 w 186"/>
                  <a:gd name="T11" fmla="*/ 122 h 156"/>
                  <a:gd name="T12" fmla="*/ 36 w 186"/>
                  <a:gd name="T13" fmla="*/ 123 h 156"/>
                  <a:gd name="T14" fmla="*/ 24 w 186"/>
                  <a:gd name="T15" fmla="*/ 119 h 156"/>
                  <a:gd name="T16" fmla="*/ 15 w 186"/>
                  <a:gd name="T17" fmla="*/ 110 h 156"/>
                  <a:gd name="T18" fmla="*/ 12 w 186"/>
                  <a:gd name="T19" fmla="*/ 99 h 156"/>
                  <a:gd name="T20" fmla="*/ 13 w 186"/>
                  <a:gd name="T21" fmla="*/ 87 h 156"/>
                  <a:gd name="T22" fmla="*/ 11 w 186"/>
                  <a:gd name="T23" fmla="*/ 77 h 156"/>
                  <a:gd name="T24" fmla="*/ 4 w 186"/>
                  <a:gd name="T25" fmla="*/ 69 h 156"/>
                  <a:gd name="T26" fmla="*/ 0 w 186"/>
                  <a:gd name="T27" fmla="*/ 60 h 156"/>
                  <a:gd name="T28" fmla="*/ 1 w 186"/>
                  <a:gd name="T29" fmla="*/ 50 h 156"/>
                  <a:gd name="T30" fmla="*/ 7 w 186"/>
                  <a:gd name="T31" fmla="*/ 41 h 156"/>
                  <a:gd name="T32" fmla="*/ 12 w 186"/>
                  <a:gd name="T33" fmla="*/ 33 h 156"/>
                  <a:gd name="T34" fmla="*/ 19 w 186"/>
                  <a:gd name="T35" fmla="*/ 24 h 156"/>
                  <a:gd name="T36" fmla="*/ 29 w 186"/>
                  <a:gd name="T37" fmla="*/ 15 h 156"/>
                  <a:gd name="T38" fmla="*/ 41 w 186"/>
                  <a:gd name="T39" fmla="*/ 11 h 156"/>
                  <a:gd name="T40" fmla="*/ 53 w 186"/>
                  <a:gd name="T41" fmla="*/ 9 h 156"/>
                  <a:gd name="T42" fmla="*/ 71 w 186"/>
                  <a:gd name="T43" fmla="*/ 11 h 156"/>
                  <a:gd name="T44" fmla="*/ 91 w 186"/>
                  <a:gd name="T45" fmla="*/ 14 h 156"/>
                  <a:gd name="T46" fmla="*/ 106 w 186"/>
                  <a:gd name="T47" fmla="*/ 14 h 156"/>
                  <a:gd name="T48" fmla="*/ 116 w 186"/>
                  <a:gd name="T49" fmla="*/ 12 h 156"/>
                  <a:gd name="T50" fmla="*/ 127 w 186"/>
                  <a:gd name="T51" fmla="*/ 9 h 156"/>
                  <a:gd name="T52" fmla="*/ 141 w 186"/>
                  <a:gd name="T53" fmla="*/ 8 h 156"/>
                  <a:gd name="T54" fmla="*/ 151 w 186"/>
                  <a:gd name="T55" fmla="*/ 8 h 156"/>
                  <a:gd name="T56" fmla="*/ 163 w 186"/>
                  <a:gd name="T57" fmla="*/ 9 h 156"/>
                  <a:gd name="T58" fmla="*/ 180 w 186"/>
                  <a:gd name="T59" fmla="*/ 6 h 156"/>
                  <a:gd name="T60" fmla="*/ 186 w 186"/>
                  <a:gd name="T61" fmla="*/ 0 h 156"/>
                  <a:gd name="T62" fmla="*/ 184 w 186"/>
                  <a:gd name="T63" fmla="*/ 11 h 156"/>
                  <a:gd name="T64" fmla="*/ 173 w 186"/>
                  <a:gd name="T65" fmla="*/ 15 h 156"/>
                  <a:gd name="T66" fmla="*/ 164 w 186"/>
                  <a:gd name="T67" fmla="*/ 15 h 156"/>
                  <a:gd name="T68" fmla="*/ 156 w 186"/>
                  <a:gd name="T69" fmla="*/ 15 h 156"/>
                  <a:gd name="T70" fmla="*/ 147 w 186"/>
                  <a:gd name="T71" fmla="*/ 15 h 156"/>
                  <a:gd name="T72" fmla="*/ 140 w 186"/>
                  <a:gd name="T73" fmla="*/ 18 h 156"/>
                  <a:gd name="T74" fmla="*/ 130 w 186"/>
                  <a:gd name="T75" fmla="*/ 20 h 156"/>
                  <a:gd name="T76" fmla="*/ 118 w 186"/>
                  <a:gd name="T77" fmla="*/ 21 h 156"/>
                  <a:gd name="T78" fmla="*/ 107 w 186"/>
                  <a:gd name="T79" fmla="*/ 23 h 156"/>
                  <a:gd name="T80" fmla="*/ 98 w 186"/>
                  <a:gd name="T81" fmla="*/ 23 h 156"/>
                  <a:gd name="T82" fmla="*/ 84 w 186"/>
                  <a:gd name="T83" fmla="*/ 20 h 156"/>
                  <a:gd name="T84" fmla="*/ 68 w 186"/>
                  <a:gd name="T85" fmla="*/ 18 h 156"/>
                  <a:gd name="T86" fmla="*/ 54 w 186"/>
                  <a:gd name="T87" fmla="*/ 17 h 156"/>
                  <a:gd name="T88" fmla="*/ 42 w 186"/>
                  <a:gd name="T89" fmla="*/ 20 h 156"/>
                  <a:gd name="T90" fmla="*/ 27 w 186"/>
                  <a:gd name="T91" fmla="*/ 32 h 156"/>
                  <a:gd name="T92" fmla="*/ 15 w 186"/>
                  <a:gd name="T93" fmla="*/ 41 h 156"/>
                  <a:gd name="T94" fmla="*/ 9 w 186"/>
                  <a:gd name="T95" fmla="*/ 56 h 156"/>
                  <a:gd name="T96" fmla="*/ 23 w 186"/>
                  <a:gd name="T97" fmla="*/ 74 h 156"/>
                  <a:gd name="T98" fmla="*/ 24 w 186"/>
                  <a:gd name="T99" fmla="*/ 90 h 156"/>
                  <a:gd name="T100" fmla="*/ 23 w 186"/>
                  <a:gd name="T101" fmla="*/ 102 h 156"/>
                  <a:gd name="T102" fmla="*/ 32 w 186"/>
                  <a:gd name="T103" fmla="*/ 111 h 156"/>
                  <a:gd name="T104" fmla="*/ 46 w 186"/>
                  <a:gd name="T105" fmla="*/ 110 h 156"/>
                  <a:gd name="T106" fmla="*/ 58 w 186"/>
                  <a:gd name="T107" fmla="*/ 108 h 156"/>
                  <a:gd name="T108" fmla="*/ 71 w 186"/>
                  <a:gd name="T109" fmla="*/ 107 h 156"/>
                  <a:gd name="T110" fmla="*/ 82 w 186"/>
                  <a:gd name="T111" fmla="*/ 110 h 156"/>
                  <a:gd name="T112" fmla="*/ 90 w 186"/>
                  <a:gd name="T113" fmla="*/ 119 h 156"/>
                  <a:gd name="T114" fmla="*/ 93 w 186"/>
                  <a:gd name="T115" fmla="*/ 128 h 156"/>
                  <a:gd name="T116" fmla="*/ 93 w 186"/>
                  <a:gd name="T117" fmla="*/ 140 h 156"/>
                  <a:gd name="T118" fmla="*/ 97 w 186"/>
                  <a:gd name="T119" fmla="*/ 149 h 156"/>
                  <a:gd name="T120" fmla="*/ 105 w 186"/>
                  <a:gd name="T121" fmla="*/ 152 h 156"/>
                  <a:gd name="T122" fmla="*/ 105 w 186"/>
                  <a:gd name="T123" fmla="*/ 155 h 1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6"/>
                  <a:gd name="T187" fmla="*/ 0 h 156"/>
                  <a:gd name="T188" fmla="*/ 186 w 186"/>
                  <a:gd name="T189" fmla="*/ 156 h 1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6" h="156">
                    <a:moveTo>
                      <a:pt x="104" y="156"/>
                    </a:moveTo>
                    <a:lnTo>
                      <a:pt x="102" y="156"/>
                    </a:lnTo>
                    <a:lnTo>
                      <a:pt x="95" y="153"/>
                    </a:lnTo>
                    <a:lnTo>
                      <a:pt x="90" y="147"/>
                    </a:lnTo>
                    <a:lnTo>
                      <a:pt x="88" y="134"/>
                    </a:lnTo>
                    <a:lnTo>
                      <a:pt x="87" y="126"/>
                    </a:lnTo>
                    <a:lnTo>
                      <a:pt x="84" y="122"/>
                    </a:lnTo>
                    <a:lnTo>
                      <a:pt x="79" y="120"/>
                    </a:lnTo>
                    <a:lnTo>
                      <a:pt x="74" y="119"/>
                    </a:lnTo>
                    <a:lnTo>
                      <a:pt x="66" y="119"/>
                    </a:lnTo>
                    <a:lnTo>
                      <a:pt x="58" y="120"/>
                    </a:lnTo>
                    <a:lnTo>
                      <a:pt x="51" y="122"/>
                    </a:lnTo>
                    <a:lnTo>
                      <a:pt x="43" y="123"/>
                    </a:lnTo>
                    <a:lnTo>
                      <a:pt x="36" y="123"/>
                    </a:lnTo>
                    <a:lnTo>
                      <a:pt x="29" y="122"/>
                    </a:lnTo>
                    <a:lnTo>
                      <a:pt x="24" y="119"/>
                    </a:lnTo>
                    <a:lnTo>
                      <a:pt x="18" y="114"/>
                    </a:lnTo>
                    <a:lnTo>
                      <a:pt x="15" y="110"/>
                    </a:lnTo>
                    <a:lnTo>
                      <a:pt x="13" y="104"/>
                    </a:lnTo>
                    <a:lnTo>
                      <a:pt x="12" y="99"/>
                    </a:lnTo>
                    <a:lnTo>
                      <a:pt x="12" y="95"/>
                    </a:lnTo>
                    <a:lnTo>
                      <a:pt x="13" y="87"/>
                    </a:lnTo>
                    <a:lnTo>
                      <a:pt x="12" y="81"/>
                    </a:lnTo>
                    <a:lnTo>
                      <a:pt x="11" y="77"/>
                    </a:lnTo>
                    <a:lnTo>
                      <a:pt x="7" y="74"/>
                    </a:lnTo>
                    <a:lnTo>
                      <a:pt x="4" y="69"/>
                    </a:lnTo>
                    <a:lnTo>
                      <a:pt x="2" y="65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1" y="50"/>
                    </a:lnTo>
                    <a:lnTo>
                      <a:pt x="4" y="45"/>
                    </a:lnTo>
                    <a:lnTo>
                      <a:pt x="7" y="41"/>
                    </a:lnTo>
                    <a:lnTo>
                      <a:pt x="10" y="36"/>
                    </a:lnTo>
                    <a:lnTo>
                      <a:pt x="12" y="33"/>
                    </a:lnTo>
                    <a:lnTo>
                      <a:pt x="15" y="29"/>
                    </a:lnTo>
                    <a:lnTo>
                      <a:pt x="19" y="24"/>
                    </a:lnTo>
                    <a:lnTo>
                      <a:pt x="24" y="20"/>
                    </a:lnTo>
                    <a:lnTo>
                      <a:pt x="29" y="15"/>
                    </a:lnTo>
                    <a:lnTo>
                      <a:pt x="36" y="12"/>
                    </a:lnTo>
                    <a:lnTo>
                      <a:pt x="41" y="11"/>
                    </a:lnTo>
                    <a:lnTo>
                      <a:pt x="46" y="9"/>
                    </a:lnTo>
                    <a:lnTo>
                      <a:pt x="53" y="9"/>
                    </a:lnTo>
                    <a:lnTo>
                      <a:pt x="62" y="9"/>
                    </a:lnTo>
                    <a:lnTo>
                      <a:pt x="71" y="11"/>
                    </a:lnTo>
                    <a:lnTo>
                      <a:pt x="81" y="12"/>
                    </a:lnTo>
                    <a:lnTo>
                      <a:pt x="91" y="14"/>
                    </a:lnTo>
                    <a:lnTo>
                      <a:pt x="100" y="14"/>
                    </a:lnTo>
                    <a:lnTo>
                      <a:pt x="106" y="14"/>
                    </a:lnTo>
                    <a:lnTo>
                      <a:pt x="111" y="14"/>
                    </a:lnTo>
                    <a:lnTo>
                      <a:pt x="116" y="12"/>
                    </a:lnTo>
                    <a:lnTo>
                      <a:pt x="121" y="11"/>
                    </a:lnTo>
                    <a:lnTo>
                      <a:pt x="127" y="9"/>
                    </a:lnTo>
                    <a:lnTo>
                      <a:pt x="134" y="8"/>
                    </a:lnTo>
                    <a:lnTo>
                      <a:pt x="141" y="8"/>
                    </a:lnTo>
                    <a:lnTo>
                      <a:pt x="146" y="8"/>
                    </a:lnTo>
                    <a:lnTo>
                      <a:pt x="151" y="8"/>
                    </a:lnTo>
                    <a:lnTo>
                      <a:pt x="156" y="8"/>
                    </a:lnTo>
                    <a:lnTo>
                      <a:pt x="163" y="9"/>
                    </a:lnTo>
                    <a:lnTo>
                      <a:pt x="172" y="9"/>
                    </a:lnTo>
                    <a:lnTo>
                      <a:pt x="180" y="6"/>
                    </a:lnTo>
                    <a:lnTo>
                      <a:pt x="184" y="2"/>
                    </a:lnTo>
                    <a:lnTo>
                      <a:pt x="186" y="0"/>
                    </a:lnTo>
                    <a:lnTo>
                      <a:pt x="186" y="3"/>
                    </a:lnTo>
                    <a:lnTo>
                      <a:pt x="184" y="11"/>
                    </a:lnTo>
                    <a:lnTo>
                      <a:pt x="177" y="15"/>
                    </a:lnTo>
                    <a:lnTo>
                      <a:pt x="173" y="15"/>
                    </a:lnTo>
                    <a:lnTo>
                      <a:pt x="169" y="15"/>
                    </a:lnTo>
                    <a:lnTo>
                      <a:pt x="164" y="15"/>
                    </a:lnTo>
                    <a:lnTo>
                      <a:pt x="160" y="15"/>
                    </a:lnTo>
                    <a:lnTo>
                      <a:pt x="156" y="15"/>
                    </a:lnTo>
                    <a:lnTo>
                      <a:pt x="151" y="15"/>
                    </a:lnTo>
                    <a:lnTo>
                      <a:pt x="147" y="15"/>
                    </a:lnTo>
                    <a:lnTo>
                      <a:pt x="144" y="17"/>
                    </a:lnTo>
                    <a:lnTo>
                      <a:pt x="140" y="18"/>
                    </a:lnTo>
                    <a:lnTo>
                      <a:pt x="135" y="18"/>
                    </a:lnTo>
                    <a:lnTo>
                      <a:pt x="130" y="20"/>
                    </a:lnTo>
                    <a:lnTo>
                      <a:pt x="123" y="21"/>
                    </a:lnTo>
                    <a:lnTo>
                      <a:pt x="118" y="21"/>
                    </a:lnTo>
                    <a:lnTo>
                      <a:pt x="112" y="23"/>
                    </a:lnTo>
                    <a:lnTo>
                      <a:pt x="107" y="23"/>
                    </a:lnTo>
                    <a:lnTo>
                      <a:pt x="103" y="23"/>
                    </a:lnTo>
                    <a:lnTo>
                      <a:pt x="98" y="23"/>
                    </a:lnTo>
                    <a:lnTo>
                      <a:pt x="92" y="21"/>
                    </a:lnTo>
                    <a:lnTo>
                      <a:pt x="84" y="20"/>
                    </a:lnTo>
                    <a:lnTo>
                      <a:pt x="77" y="20"/>
                    </a:lnTo>
                    <a:lnTo>
                      <a:pt x="68" y="18"/>
                    </a:lnTo>
                    <a:lnTo>
                      <a:pt x="61" y="17"/>
                    </a:lnTo>
                    <a:lnTo>
                      <a:pt x="54" y="17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5" y="24"/>
                    </a:lnTo>
                    <a:lnTo>
                      <a:pt x="27" y="32"/>
                    </a:lnTo>
                    <a:lnTo>
                      <a:pt x="20" y="36"/>
                    </a:lnTo>
                    <a:lnTo>
                      <a:pt x="15" y="41"/>
                    </a:lnTo>
                    <a:lnTo>
                      <a:pt x="10" y="47"/>
                    </a:lnTo>
                    <a:lnTo>
                      <a:pt x="9" y="56"/>
                    </a:lnTo>
                    <a:lnTo>
                      <a:pt x="15" y="65"/>
                    </a:lnTo>
                    <a:lnTo>
                      <a:pt x="23" y="74"/>
                    </a:lnTo>
                    <a:lnTo>
                      <a:pt x="25" y="83"/>
                    </a:lnTo>
                    <a:lnTo>
                      <a:pt x="24" y="90"/>
                    </a:lnTo>
                    <a:lnTo>
                      <a:pt x="23" y="96"/>
                    </a:lnTo>
                    <a:lnTo>
                      <a:pt x="23" y="102"/>
                    </a:lnTo>
                    <a:lnTo>
                      <a:pt x="27" y="108"/>
                    </a:lnTo>
                    <a:lnTo>
                      <a:pt x="32" y="111"/>
                    </a:lnTo>
                    <a:lnTo>
                      <a:pt x="41" y="111"/>
                    </a:lnTo>
                    <a:lnTo>
                      <a:pt x="46" y="110"/>
                    </a:lnTo>
                    <a:lnTo>
                      <a:pt x="52" y="108"/>
                    </a:lnTo>
                    <a:lnTo>
                      <a:pt x="58" y="108"/>
                    </a:lnTo>
                    <a:lnTo>
                      <a:pt x="65" y="107"/>
                    </a:lnTo>
                    <a:lnTo>
                      <a:pt x="71" y="107"/>
                    </a:lnTo>
                    <a:lnTo>
                      <a:pt x="78" y="108"/>
                    </a:lnTo>
                    <a:lnTo>
                      <a:pt x="82" y="110"/>
                    </a:lnTo>
                    <a:lnTo>
                      <a:pt x="87" y="113"/>
                    </a:lnTo>
                    <a:lnTo>
                      <a:pt x="90" y="119"/>
                    </a:lnTo>
                    <a:lnTo>
                      <a:pt x="92" y="123"/>
                    </a:lnTo>
                    <a:lnTo>
                      <a:pt x="93" y="128"/>
                    </a:lnTo>
                    <a:lnTo>
                      <a:pt x="93" y="134"/>
                    </a:lnTo>
                    <a:lnTo>
                      <a:pt x="93" y="140"/>
                    </a:lnTo>
                    <a:lnTo>
                      <a:pt x="95" y="144"/>
                    </a:lnTo>
                    <a:lnTo>
                      <a:pt x="97" y="149"/>
                    </a:lnTo>
                    <a:lnTo>
                      <a:pt x="102" y="150"/>
                    </a:lnTo>
                    <a:lnTo>
                      <a:pt x="105" y="152"/>
                    </a:lnTo>
                    <a:lnTo>
                      <a:pt x="106" y="153"/>
                    </a:lnTo>
                    <a:lnTo>
                      <a:pt x="105" y="155"/>
                    </a:lnTo>
                    <a:lnTo>
                      <a:pt x="104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49" name="Freeform 61"/>
              <p:cNvSpPr>
                <a:spLocks/>
              </p:cNvSpPr>
              <p:nvPr/>
            </p:nvSpPr>
            <p:spPr bwMode="auto">
              <a:xfrm>
                <a:off x="5045" y="2146"/>
                <a:ext cx="104" cy="79"/>
              </a:xfrm>
              <a:custGeom>
                <a:avLst/>
                <a:gdLst>
                  <a:gd name="T0" fmla="*/ 30 w 104"/>
                  <a:gd name="T1" fmla="*/ 8 h 159"/>
                  <a:gd name="T2" fmla="*/ 33 w 104"/>
                  <a:gd name="T3" fmla="*/ 20 h 159"/>
                  <a:gd name="T4" fmla="*/ 27 w 104"/>
                  <a:gd name="T5" fmla="*/ 33 h 159"/>
                  <a:gd name="T6" fmla="*/ 18 w 104"/>
                  <a:gd name="T7" fmla="*/ 47 h 159"/>
                  <a:gd name="T8" fmla="*/ 13 w 104"/>
                  <a:gd name="T9" fmla="*/ 56 h 159"/>
                  <a:gd name="T10" fmla="*/ 17 w 104"/>
                  <a:gd name="T11" fmla="*/ 63 h 159"/>
                  <a:gd name="T12" fmla="*/ 25 w 104"/>
                  <a:gd name="T13" fmla="*/ 68 h 159"/>
                  <a:gd name="T14" fmla="*/ 33 w 104"/>
                  <a:gd name="T15" fmla="*/ 78 h 159"/>
                  <a:gd name="T16" fmla="*/ 30 w 104"/>
                  <a:gd name="T17" fmla="*/ 90 h 159"/>
                  <a:gd name="T18" fmla="*/ 24 w 104"/>
                  <a:gd name="T19" fmla="*/ 104 h 159"/>
                  <a:gd name="T20" fmla="*/ 27 w 104"/>
                  <a:gd name="T21" fmla="*/ 122 h 159"/>
                  <a:gd name="T22" fmla="*/ 43 w 104"/>
                  <a:gd name="T23" fmla="*/ 140 h 159"/>
                  <a:gd name="T24" fmla="*/ 58 w 104"/>
                  <a:gd name="T25" fmla="*/ 141 h 159"/>
                  <a:gd name="T26" fmla="*/ 69 w 104"/>
                  <a:gd name="T27" fmla="*/ 140 h 159"/>
                  <a:gd name="T28" fmla="*/ 81 w 104"/>
                  <a:gd name="T29" fmla="*/ 138 h 159"/>
                  <a:gd name="T30" fmla="*/ 89 w 104"/>
                  <a:gd name="T31" fmla="*/ 137 h 159"/>
                  <a:gd name="T32" fmla="*/ 98 w 104"/>
                  <a:gd name="T33" fmla="*/ 140 h 159"/>
                  <a:gd name="T34" fmla="*/ 104 w 104"/>
                  <a:gd name="T35" fmla="*/ 150 h 159"/>
                  <a:gd name="T36" fmla="*/ 101 w 104"/>
                  <a:gd name="T37" fmla="*/ 153 h 159"/>
                  <a:gd name="T38" fmla="*/ 92 w 104"/>
                  <a:gd name="T39" fmla="*/ 150 h 159"/>
                  <a:gd name="T40" fmla="*/ 78 w 104"/>
                  <a:gd name="T41" fmla="*/ 153 h 159"/>
                  <a:gd name="T42" fmla="*/ 63 w 104"/>
                  <a:gd name="T43" fmla="*/ 156 h 159"/>
                  <a:gd name="T44" fmla="*/ 45 w 104"/>
                  <a:gd name="T45" fmla="*/ 158 h 159"/>
                  <a:gd name="T46" fmla="*/ 27 w 104"/>
                  <a:gd name="T47" fmla="*/ 147 h 159"/>
                  <a:gd name="T48" fmla="*/ 18 w 104"/>
                  <a:gd name="T49" fmla="*/ 129 h 159"/>
                  <a:gd name="T50" fmla="*/ 14 w 104"/>
                  <a:gd name="T51" fmla="*/ 110 h 159"/>
                  <a:gd name="T52" fmla="*/ 17 w 104"/>
                  <a:gd name="T53" fmla="*/ 92 h 159"/>
                  <a:gd name="T54" fmla="*/ 9 w 104"/>
                  <a:gd name="T55" fmla="*/ 78 h 159"/>
                  <a:gd name="T56" fmla="*/ 0 w 104"/>
                  <a:gd name="T57" fmla="*/ 60 h 159"/>
                  <a:gd name="T58" fmla="*/ 8 w 104"/>
                  <a:gd name="T59" fmla="*/ 47 h 159"/>
                  <a:gd name="T60" fmla="*/ 17 w 104"/>
                  <a:gd name="T61" fmla="*/ 36 h 159"/>
                  <a:gd name="T62" fmla="*/ 23 w 104"/>
                  <a:gd name="T63" fmla="*/ 27 h 159"/>
                  <a:gd name="T64" fmla="*/ 19 w 104"/>
                  <a:gd name="T65" fmla="*/ 17 h 159"/>
                  <a:gd name="T66" fmla="*/ 11 w 104"/>
                  <a:gd name="T67" fmla="*/ 6 h 159"/>
                  <a:gd name="T68" fmla="*/ 25 w 104"/>
                  <a:gd name="T69" fmla="*/ 0 h 15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4"/>
                  <a:gd name="T106" fmla="*/ 0 h 159"/>
                  <a:gd name="T107" fmla="*/ 104 w 104"/>
                  <a:gd name="T108" fmla="*/ 159 h 15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4" h="159">
                    <a:moveTo>
                      <a:pt x="25" y="0"/>
                    </a:moveTo>
                    <a:lnTo>
                      <a:pt x="30" y="8"/>
                    </a:lnTo>
                    <a:lnTo>
                      <a:pt x="32" y="14"/>
                    </a:lnTo>
                    <a:lnTo>
                      <a:pt x="33" y="20"/>
                    </a:lnTo>
                    <a:lnTo>
                      <a:pt x="32" y="26"/>
                    </a:lnTo>
                    <a:lnTo>
                      <a:pt x="27" y="33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4" y="51"/>
                    </a:lnTo>
                    <a:lnTo>
                      <a:pt x="13" y="56"/>
                    </a:lnTo>
                    <a:lnTo>
                      <a:pt x="14" y="59"/>
                    </a:lnTo>
                    <a:lnTo>
                      <a:pt x="17" y="63"/>
                    </a:lnTo>
                    <a:lnTo>
                      <a:pt x="21" y="65"/>
                    </a:lnTo>
                    <a:lnTo>
                      <a:pt x="25" y="68"/>
                    </a:lnTo>
                    <a:lnTo>
                      <a:pt x="31" y="72"/>
                    </a:lnTo>
                    <a:lnTo>
                      <a:pt x="33" y="78"/>
                    </a:lnTo>
                    <a:lnTo>
                      <a:pt x="32" y="86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24" y="104"/>
                    </a:lnTo>
                    <a:lnTo>
                      <a:pt x="24" y="111"/>
                    </a:lnTo>
                    <a:lnTo>
                      <a:pt x="27" y="122"/>
                    </a:lnTo>
                    <a:lnTo>
                      <a:pt x="34" y="132"/>
                    </a:lnTo>
                    <a:lnTo>
                      <a:pt x="43" y="140"/>
                    </a:lnTo>
                    <a:lnTo>
                      <a:pt x="55" y="143"/>
                    </a:lnTo>
                    <a:lnTo>
                      <a:pt x="58" y="141"/>
                    </a:lnTo>
                    <a:lnTo>
                      <a:pt x="63" y="141"/>
                    </a:lnTo>
                    <a:lnTo>
                      <a:pt x="69" y="140"/>
                    </a:lnTo>
                    <a:lnTo>
                      <a:pt x="74" y="138"/>
                    </a:lnTo>
                    <a:lnTo>
                      <a:pt x="81" y="138"/>
                    </a:lnTo>
                    <a:lnTo>
                      <a:pt x="85" y="137"/>
                    </a:lnTo>
                    <a:lnTo>
                      <a:pt x="89" y="137"/>
                    </a:lnTo>
                    <a:lnTo>
                      <a:pt x="92" y="137"/>
                    </a:lnTo>
                    <a:lnTo>
                      <a:pt x="98" y="140"/>
                    </a:lnTo>
                    <a:lnTo>
                      <a:pt x="102" y="144"/>
                    </a:lnTo>
                    <a:lnTo>
                      <a:pt x="104" y="150"/>
                    </a:lnTo>
                    <a:lnTo>
                      <a:pt x="102" y="159"/>
                    </a:lnTo>
                    <a:lnTo>
                      <a:pt x="101" y="153"/>
                    </a:lnTo>
                    <a:lnTo>
                      <a:pt x="98" y="150"/>
                    </a:lnTo>
                    <a:lnTo>
                      <a:pt x="92" y="150"/>
                    </a:lnTo>
                    <a:lnTo>
                      <a:pt x="86" y="150"/>
                    </a:lnTo>
                    <a:lnTo>
                      <a:pt x="78" y="153"/>
                    </a:lnTo>
                    <a:lnTo>
                      <a:pt x="71" y="155"/>
                    </a:lnTo>
                    <a:lnTo>
                      <a:pt x="63" y="156"/>
                    </a:lnTo>
                    <a:lnTo>
                      <a:pt x="58" y="158"/>
                    </a:lnTo>
                    <a:lnTo>
                      <a:pt x="45" y="158"/>
                    </a:lnTo>
                    <a:lnTo>
                      <a:pt x="35" y="153"/>
                    </a:lnTo>
                    <a:lnTo>
                      <a:pt x="27" y="147"/>
                    </a:lnTo>
                    <a:lnTo>
                      <a:pt x="21" y="138"/>
                    </a:lnTo>
                    <a:lnTo>
                      <a:pt x="18" y="129"/>
                    </a:lnTo>
                    <a:lnTo>
                      <a:pt x="16" y="119"/>
                    </a:lnTo>
                    <a:lnTo>
                      <a:pt x="14" y="110"/>
                    </a:lnTo>
                    <a:lnTo>
                      <a:pt x="16" y="102"/>
                    </a:lnTo>
                    <a:lnTo>
                      <a:pt x="17" y="92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69"/>
                    </a:lnTo>
                    <a:lnTo>
                      <a:pt x="0" y="60"/>
                    </a:lnTo>
                    <a:lnTo>
                      <a:pt x="3" y="53"/>
                    </a:lnTo>
                    <a:lnTo>
                      <a:pt x="8" y="47"/>
                    </a:lnTo>
                    <a:lnTo>
                      <a:pt x="12" y="41"/>
                    </a:lnTo>
                    <a:lnTo>
                      <a:pt x="17" y="36"/>
                    </a:lnTo>
                    <a:lnTo>
                      <a:pt x="21" y="32"/>
                    </a:lnTo>
                    <a:lnTo>
                      <a:pt x="23" y="27"/>
                    </a:lnTo>
                    <a:lnTo>
                      <a:pt x="22" y="21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1" y="6"/>
                    </a:lnTo>
                    <a:lnTo>
                      <a:pt x="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50" name="Freeform 62"/>
              <p:cNvSpPr>
                <a:spLocks/>
              </p:cNvSpPr>
              <p:nvPr/>
            </p:nvSpPr>
            <p:spPr bwMode="auto">
              <a:xfrm>
                <a:off x="5048" y="2065"/>
                <a:ext cx="416" cy="87"/>
              </a:xfrm>
              <a:custGeom>
                <a:avLst/>
                <a:gdLst>
                  <a:gd name="T0" fmla="*/ 191 w 416"/>
                  <a:gd name="T1" fmla="*/ 174 h 174"/>
                  <a:gd name="T2" fmla="*/ 188 w 416"/>
                  <a:gd name="T3" fmla="*/ 163 h 174"/>
                  <a:gd name="T4" fmla="*/ 184 w 416"/>
                  <a:gd name="T5" fmla="*/ 142 h 174"/>
                  <a:gd name="T6" fmla="*/ 171 w 416"/>
                  <a:gd name="T7" fmla="*/ 115 h 174"/>
                  <a:gd name="T8" fmla="*/ 151 w 416"/>
                  <a:gd name="T9" fmla="*/ 91 h 174"/>
                  <a:gd name="T10" fmla="*/ 125 w 416"/>
                  <a:gd name="T11" fmla="*/ 67 h 174"/>
                  <a:gd name="T12" fmla="*/ 92 w 416"/>
                  <a:gd name="T13" fmla="*/ 78 h 174"/>
                  <a:gd name="T14" fmla="*/ 76 w 416"/>
                  <a:gd name="T15" fmla="*/ 114 h 174"/>
                  <a:gd name="T16" fmla="*/ 56 w 416"/>
                  <a:gd name="T17" fmla="*/ 118 h 174"/>
                  <a:gd name="T18" fmla="*/ 47 w 416"/>
                  <a:gd name="T19" fmla="*/ 108 h 174"/>
                  <a:gd name="T20" fmla="*/ 32 w 416"/>
                  <a:gd name="T21" fmla="*/ 130 h 174"/>
                  <a:gd name="T22" fmla="*/ 11 w 416"/>
                  <a:gd name="T23" fmla="*/ 145 h 174"/>
                  <a:gd name="T24" fmla="*/ 20 w 416"/>
                  <a:gd name="T25" fmla="*/ 157 h 174"/>
                  <a:gd name="T26" fmla="*/ 2 w 416"/>
                  <a:gd name="T27" fmla="*/ 153 h 174"/>
                  <a:gd name="T28" fmla="*/ 9 w 416"/>
                  <a:gd name="T29" fmla="*/ 118 h 174"/>
                  <a:gd name="T30" fmla="*/ 29 w 416"/>
                  <a:gd name="T31" fmla="*/ 120 h 174"/>
                  <a:gd name="T32" fmla="*/ 48 w 416"/>
                  <a:gd name="T33" fmla="*/ 93 h 174"/>
                  <a:gd name="T34" fmla="*/ 60 w 416"/>
                  <a:gd name="T35" fmla="*/ 108 h 174"/>
                  <a:gd name="T36" fmla="*/ 74 w 416"/>
                  <a:gd name="T37" fmla="*/ 93 h 174"/>
                  <a:gd name="T38" fmla="*/ 95 w 416"/>
                  <a:gd name="T39" fmla="*/ 63 h 174"/>
                  <a:gd name="T40" fmla="*/ 125 w 416"/>
                  <a:gd name="T41" fmla="*/ 55 h 174"/>
                  <a:gd name="T42" fmla="*/ 148 w 416"/>
                  <a:gd name="T43" fmla="*/ 78 h 174"/>
                  <a:gd name="T44" fmla="*/ 163 w 416"/>
                  <a:gd name="T45" fmla="*/ 91 h 174"/>
                  <a:gd name="T46" fmla="*/ 181 w 416"/>
                  <a:gd name="T47" fmla="*/ 124 h 174"/>
                  <a:gd name="T48" fmla="*/ 189 w 416"/>
                  <a:gd name="T49" fmla="*/ 85 h 174"/>
                  <a:gd name="T50" fmla="*/ 208 w 416"/>
                  <a:gd name="T51" fmla="*/ 39 h 174"/>
                  <a:gd name="T52" fmla="*/ 238 w 416"/>
                  <a:gd name="T53" fmla="*/ 22 h 174"/>
                  <a:gd name="T54" fmla="*/ 254 w 416"/>
                  <a:gd name="T55" fmla="*/ 27 h 174"/>
                  <a:gd name="T56" fmla="*/ 278 w 416"/>
                  <a:gd name="T57" fmla="*/ 9 h 174"/>
                  <a:gd name="T58" fmla="*/ 308 w 416"/>
                  <a:gd name="T59" fmla="*/ 1 h 174"/>
                  <a:gd name="T60" fmla="*/ 324 w 416"/>
                  <a:gd name="T61" fmla="*/ 15 h 174"/>
                  <a:gd name="T62" fmla="*/ 329 w 416"/>
                  <a:gd name="T63" fmla="*/ 37 h 174"/>
                  <a:gd name="T64" fmla="*/ 351 w 416"/>
                  <a:gd name="T65" fmla="*/ 42 h 174"/>
                  <a:gd name="T66" fmla="*/ 373 w 416"/>
                  <a:gd name="T67" fmla="*/ 28 h 174"/>
                  <a:gd name="T68" fmla="*/ 399 w 416"/>
                  <a:gd name="T69" fmla="*/ 34 h 174"/>
                  <a:gd name="T70" fmla="*/ 397 w 416"/>
                  <a:gd name="T71" fmla="*/ 64 h 174"/>
                  <a:gd name="T72" fmla="*/ 403 w 416"/>
                  <a:gd name="T73" fmla="*/ 87 h 174"/>
                  <a:gd name="T74" fmla="*/ 400 w 416"/>
                  <a:gd name="T75" fmla="*/ 121 h 174"/>
                  <a:gd name="T76" fmla="*/ 416 w 416"/>
                  <a:gd name="T77" fmla="*/ 153 h 174"/>
                  <a:gd name="T78" fmla="*/ 405 w 416"/>
                  <a:gd name="T79" fmla="*/ 160 h 174"/>
                  <a:gd name="T80" fmla="*/ 409 w 416"/>
                  <a:gd name="T81" fmla="*/ 148 h 174"/>
                  <a:gd name="T82" fmla="*/ 389 w 416"/>
                  <a:gd name="T83" fmla="*/ 112 h 174"/>
                  <a:gd name="T84" fmla="*/ 393 w 416"/>
                  <a:gd name="T85" fmla="*/ 94 h 174"/>
                  <a:gd name="T86" fmla="*/ 390 w 416"/>
                  <a:gd name="T87" fmla="*/ 76 h 174"/>
                  <a:gd name="T88" fmla="*/ 395 w 416"/>
                  <a:gd name="T89" fmla="*/ 51 h 174"/>
                  <a:gd name="T90" fmla="*/ 386 w 416"/>
                  <a:gd name="T91" fmla="*/ 30 h 174"/>
                  <a:gd name="T92" fmla="*/ 374 w 416"/>
                  <a:gd name="T93" fmla="*/ 48 h 174"/>
                  <a:gd name="T94" fmla="*/ 360 w 416"/>
                  <a:gd name="T95" fmla="*/ 43 h 174"/>
                  <a:gd name="T96" fmla="*/ 341 w 416"/>
                  <a:gd name="T97" fmla="*/ 57 h 174"/>
                  <a:gd name="T98" fmla="*/ 320 w 416"/>
                  <a:gd name="T99" fmla="*/ 30 h 174"/>
                  <a:gd name="T100" fmla="*/ 294 w 416"/>
                  <a:gd name="T101" fmla="*/ 13 h 174"/>
                  <a:gd name="T102" fmla="*/ 272 w 416"/>
                  <a:gd name="T103" fmla="*/ 30 h 174"/>
                  <a:gd name="T104" fmla="*/ 250 w 416"/>
                  <a:gd name="T105" fmla="*/ 39 h 174"/>
                  <a:gd name="T106" fmla="*/ 228 w 416"/>
                  <a:gd name="T107" fmla="*/ 39 h 174"/>
                  <a:gd name="T108" fmla="*/ 216 w 416"/>
                  <a:gd name="T109" fmla="*/ 46 h 174"/>
                  <a:gd name="T110" fmla="*/ 193 w 416"/>
                  <a:gd name="T111" fmla="*/ 126 h 174"/>
                  <a:gd name="T112" fmla="*/ 194 w 416"/>
                  <a:gd name="T113" fmla="*/ 160 h 1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16"/>
                  <a:gd name="T172" fmla="*/ 0 h 174"/>
                  <a:gd name="T173" fmla="*/ 416 w 416"/>
                  <a:gd name="T174" fmla="*/ 174 h 1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16" h="174">
                    <a:moveTo>
                      <a:pt x="194" y="160"/>
                    </a:moveTo>
                    <a:lnTo>
                      <a:pt x="194" y="168"/>
                    </a:lnTo>
                    <a:lnTo>
                      <a:pt x="193" y="172"/>
                    </a:lnTo>
                    <a:lnTo>
                      <a:pt x="191" y="174"/>
                    </a:lnTo>
                    <a:lnTo>
                      <a:pt x="190" y="171"/>
                    </a:lnTo>
                    <a:lnTo>
                      <a:pt x="189" y="168"/>
                    </a:lnTo>
                    <a:lnTo>
                      <a:pt x="189" y="166"/>
                    </a:lnTo>
                    <a:lnTo>
                      <a:pt x="188" y="163"/>
                    </a:lnTo>
                    <a:lnTo>
                      <a:pt x="188" y="160"/>
                    </a:lnTo>
                    <a:lnTo>
                      <a:pt x="187" y="154"/>
                    </a:lnTo>
                    <a:lnTo>
                      <a:pt x="185" y="148"/>
                    </a:lnTo>
                    <a:lnTo>
                      <a:pt x="184" y="142"/>
                    </a:lnTo>
                    <a:lnTo>
                      <a:pt x="181" y="136"/>
                    </a:lnTo>
                    <a:lnTo>
                      <a:pt x="179" y="130"/>
                    </a:lnTo>
                    <a:lnTo>
                      <a:pt x="175" y="123"/>
                    </a:lnTo>
                    <a:lnTo>
                      <a:pt x="171" y="115"/>
                    </a:lnTo>
                    <a:lnTo>
                      <a:pt x="166" y="106"/>
                    </a:lnTo>
                    <a:lnTo>
                      <a:pt x="161" y="100"/>
                    </a:lnTo>
                    <a:lnTo>
                      <a:pt x="155" y="94"/>
                    </a:lnTo>
                    <a:lnTo>
                      <a:pt x="151" y="91"/>
                    </a:lnTo>
                    <a:lnTo>
                      <a:pt x="147" y="91"/>
                    </a:lnTo>
                    <a:lnTo>
                      <a:pt x="144" y="87"/>
                    </a:lnTo>
                    <a:lnTo>
                      <a:pt x="135" y="76"/>
                    </a:lnTo>
                    <a:lnTo>
                      <a:pt x="125" y="67"/>
                    </a:lnTo>
                    <a:lnTo>
                      <a:pt x="115" y="67"/>
                    </a:lnTo>
                    <a:lnTo>
                      <a:pt x="107" y="72"/>
                    </a:lnTo>
                    <a:lnTo>
                      <a:pt x="98" y="75"/>
                    </a:lnTo>
                    <a:lnTo>
                      <a:pt x="92" y="78"/>
                    </a:lnTo>
                    <a:lnTo>
                      <a:pt x="87" y="81"/>
                    </a:lnTo>
                    <a:lnTo>
                      <a:pt x="81" y="93"/>
                    </a:lnTo>
                    <a:lnTo>
                      <a:pt x="79" y="103"/>
                    </a:lnTo>
                    <a:lnTo>
                      <a:pt x="76" y="114"/>
                    </a:lnTo>
                    <a:lnTo>
                      <a:pt x="72" y="118"/>
                    </a:lnTo>
                    <a:lnTo>
                      <a:pt x="66" y="120"/>
                    </a:lnTo>
                    <a:lnTo>
                      <a:pt x="60" y="120"/>
                    </a:lnTo>
                    <a:lnTo>
                      <a:pt x="56" y="118"/>
                    </a:lnTo>
                    <a:lnTo>
                      <a:pt x="55" y="112"/>
                    </a:lnTo>
                    <a:lnTo>
                      <a:pt x="54" y="105"/>
                    </a:lnTo>
                    <a:lnTo>
                      <a:pt x="50" y="105"/>
                    </a:lnTo>
                    <a:lnTo>
                      <a:pt x="47" y="108"/>
                    </a:lnTo>
                    <a:lnTo>
                      <a:pt x="45" y="112"/>
                    </a:lnTo>
                    <a:lnTo>
                      <a:pt x="44" y="118"/>
                    </a:lnTo>
                    <a:lnTo>
                      <a:pt x="40" y="126"/>
                    </a:lnTo>
                    <a:lnTo>
                      <a:pt x="32" y="130"/>
                    </a:lnTo>
                    <a:lnTo>
                      <a:pt x="19" y="132"/>
                    </a:lnTo>
                    <a:lnTo>
                      <a:pt x="13" y="133"/>
                    </a:lnTo>
                    <a:lnTo>
                      <a:pt x="10" y="139"/>
                    </a:lnTo>
                    <a:lnTo>
                      <a:pt x="11" y="145"/>
                    </a:lnTo>
                    <a:lnTo>
                      <a:pt x="15" y="151"/>
                    </a:lnTo>
                    <a:lnTo>
                      <a:pt x="16" y="153"/>
                    </a:lnTo>
                    <a:lnTo>
                      <a:pt x="18" y="154"/>
                    </a:lnTo>
                    <a:lnTo>
                      <a:pt x="20" y="157"/>
                    </a:lnTo>
                    <a:lnTo>
                      <a:pt x="22" y="160"/>
                    </a:lnTo>
                    <a:lnTo>
                      <a:pt x="5" y="160"/>
                    </a:lnTo>
                    <a:lnTo>
                      <a:pt x="3" y="157"/>
                    </a:lnTo>
                    <a:lnTo>
                      <a:pt x="2" y="153"/>
                    </a:lnTo>
                    <a:lnTo>
                      <a:pt x="1" y="147"/>
                    </a:lnTo>
                    <a:lnTo>
                      <a:pt x="0" y="141"/>
                    </a:lnTo>
                    <a:lnTo>
                      <a:pt x="3" y="127"/>
                    </a:lnTo>
                    <a:lnTo>
                      <a:pt x="9" y="118"/>
                    </a:lnTo>
                    <a:lnTo>
                      <a:pt x="17" y="114"/>
                    </a:lnTo>
                    <a:lnTo>
                      <a:pt x="21" y="115"/>
                    </a:lnTo>
                    <a:lnTo>
                      <a:pt x="24" y="118"/>
                    </a:lnTo>
                    <a:lnTo>
                      <a:pt x="29" y="120"/>
                    </a:lnTo>
                    <a:lnTo>
                      <a:pt x="32" y="117"/>
                    </a:lnTo>
                    <a:lnTo>
                      <a:pt x="35" y="109"/>
                    </a:lnTo>
                    <a:lnTo>
                      <a:pt x="41" y="100"/>
                    </a:lnTo>
                    <a:lnTo>
                      <a:pt x="48" y="93"/>
                    </a:lnTo>
                    <a:lnTo>
                      <a:pt x="55" y="91"/>
                    </a:lnTo>
                    <a:lnTo>
                      <a:pt x="58" y="97"/>
                    </a:lnTo>
                    <a:lnTo>
                      <a:pt x="59" y="105"/>
                    </a:lnTo>
                    <a:lnTo>
                      <a:pt x="60" y="108"/>
                    </a:lnTo>
                    <a:lnTo>
                      <a:pt x="63" y="108"/>
                    </a:lnTo>
                    <a:lnTo>
                      <a:pt x="69" y="106"/>
                    </a:lnTo>
                    <a:lnTo>
                      <a:pt x="72" y="102"/>
                    </a:lnTo>
                    <a:lnTo>
                      <a:pt x="74" y="93"/>
                    </a:lnTo>
                    <a:lnTo>
                      <a:pt x="76" y="81"/>
                    </a:lnTo>
                    <a:lnTo>
                      <a:pt x="86" y="69"/>
                    </a:lnTo>
                    <a:lnTo>
                      <a:pt x="89" y="66"/>
                    </a:lnTo>
                    <a:lnTo>
                      <a:pt x="95" y="63"/>
                    </a:lnTo>
                    <a:lnTo>
                      <a:pt x="101" y="58"/>
                    </a:lnTo>
                    <a:lnTo>
                      <a:pt x="112" y="54"/>
                    </a:lnTo>
                    <a:lnTo>
                      <a:pt x="119" y="54"/>
                    </a:lnTo>
                    <a:lnTo>
                      <a:pt x="125" y="55"/>
                    </a:lnTo>
                    <a:lnTo>
                      <a:pt x="132" y="61"/>
                    </a:lnTo>
                    <a:lnTo>
                      <a:pt x="138" y="66"/>
                    </a:lnTo>
                    <a:lnTo>
                      <a:pt x="144" y="73"/>
                    </a:lnTo>
                    <a:lnTo>
                      <a:pt x="148" y="78"/>
                    </a:lnTo>
                    <a:lnTo>
                      <a:pt x="150" y="82"/>
                    </a:lnTo>
                    <a:lnTo>
                      <a:pt x="151" y="84"/>
                    </a:lnTo>
                    <a:lnTo>
                      <a:pt x="157" y="85"/>
                    </a:lnTo>
                    <a:lnTo>
                      <a:pt x="163" y="91"/>
                    </a:lnTo>
                    <a:lnTo>
                      <a:pt x="168" y="99"/>
                    </a:lnTo>
                    <a:lnTo>
                      <a:pt x="174" y="108"/>
                    </a:lnTo>
                    <a:lnTo>
                      <a:pt x="178" y="117"/>
                    </a:lnTo>
                    <a:lnTo>
                      <a:pt x="181" y="124"/>
                    </a:lnTo>
                    <a:lnTo>
                      <a:pt x="184" y="130"/>
                    </a:lnTo>
                    <a:lnTo>
                      <a:pt x="185" y="132"/>
                    </a:lnTo>
                    <a:lnTo>
                      <a:pt x="186" y="106"/>
                    </a:lnTo>
                    <a:lnTo>
                      <a:pt x="189" y="85"/>
                    </a:lnTo>
                    <a:lnTo>
                      <a:pt x="193" y="69"/>
                    </a:lnTo>
                    <a:lnTo>
                      <a:pt x="198" y="55"/>
                    </a:lnTo>
                    <a:lnTo>
                      <a:pt x="203" y="45"/>
                    </a:lnTo>
                    <a:lnTo>
                      <a:pt x="208" y="39"/>
                    </a:lnTo>
                    <a:lnTo>
                      <a:pt x="214" y="33"/>
                    </a:lnTo>
                    <a:lnTo>
                      <a:pt x="219" y="28"/>
                    </a:lnTo>
                    <a:lnTo>
                      <a:pt x="229" y="22"/>
                    </a:lnTo>
                    <a:lnTo>
                      <a:pt x="238" y="22"/>
                    </a:lnTo>
                    <a:lnTo>
                      <a:pt x="244" y="25"/>
                    </a:lnTo>
                    <a:lnTo>
                      <a:pt x="249" y="28"/>
                    </a:lnTo>
                    <a:lnTo>
                      <a:pt x="251" y="28"/>
                    </a:lnTo>
                    <a:lnTo>
                      <a:pt x="254" y="27"/>
                    </a:lnTo>
                    <a:lnTo>
                      <a:pt x="259" y="22"/>
                    </a:lnTo>
                    <a:lnTo>
                      <a:pt x="265" y="18"/>
                    </a:lnTo>
                    <a:lnTo>
                      <a:pt x="271" y="13"/>
                    </a:lnTo>
                    <a:lnTo>
                      <a:pt x="278" y="9"/>
                    </a:lnTo>
                    <a:lnTo>
                      <a:pt x="285" y="4"/>
                    </a:lnTo>
                    <a:lnTo>
                      <a:pt x="294" y="1"/>
                    </a:lnTo>
                    <a:lnTo>
                      <a:pt x="302" y="0"/>
                    </a:lnTo>
                    <a:lnTo>
                      <a:pt x="308" y="1"/>
                    </a:lnTo>
                    <a:lnTo>
                      <a:pt x="313" y="4"/>
                    </a:lnTo>
                    <a:lnTo>
                      <a:pt x="318" y="7"/>
                    </a:lnTo>
                    <a:lnTo>
                      <a:pt x="321" y="10"/>
                    </a:lnTo>
                    <a:lnTo>
                      <a:pt x="324" y="15"/>
                    </a:lnTo>
                    <a:lnTo>
                      <a:pt x="325" y="19"/>
                    </a:lnTo>
                    <a:lnTo>
                      <a:pt x="326" y="22"/>
                    </a:lnTo>
                    <a:lnTo>
                      <a:pt x="328" y="28"/>
                    </a:lnTo>
                    <a:lnTo>
                      <a:pt x="329" y="37"/>
                    </a:lnTo>
                    <a:lnTo>
                      <a:pt x="333" y="45"/>
                    </a:lnTo>
                    <a:lnTo>
                      <a:pt x="341" y="49"/>
                    </a:lnTo>
                    <a:lnTo>
                      <a:pt x="347" y="48"/>
                    </a:lnTo>
                    <a:lnTo>
                      <a:pt x="351" y="42"/>
                    </a:lnTo>
                    <a:lnTo>
                      <a:pt x="355" y="36"/>
                    </a:lnTo>
                    <a:lnTo>
                      <a:pt x="361" y="33"/>
                    </a:lnTo>
                    <a:lnTo>
                      <a:pt x="369" y="31"/>
                    </a:lnTo>
                    <a:lnTo>
                      <a:pt x="373" y="28"/>
                    </a:lnTo>
                    <a:lnTo>
                      <a:pt x="377" y="25"/>
                    </a:lnTo>
                    <a:lnTo>
                      <a:pt x="385" y="24"/>
                    </a:lnTo>
                    <a:lnTo>
                      <a:pt x="394" y="27"/>
                    </a:lnTo>
                    <a:lnTo>
                      <a:pt x="399" y="34"/>
                    </a:lnTo>
                    <a:lnTo>
                      <a:pt x="402" y="45"/>
                    </a:lnTo>
                    <a:lnTo>
                      <a:pt x="401" y="54"/>
                    </a:lnTo>
                    <a:lnTo>
                      <a:pt x="399" y="58"/>
                    </a:lnTo>
                    <a:lnTo>
                      <a:pt x="397" y="64"/>
                    </a:lnTo>
                    <a:lnTo>
                      <a:pt x="396" y="70"/>
                    </a:lnTo>
                    <a:lnTo>
                      <a:pt x="397" y="75"/>
                    </a:lnTo>
                    <a:lnTo>
                      <a:pt x="400" y="79"/>
                    </a:lnTo>
                    <a:lnTo>
                      <a:pt x="403" y="87"/>
                    </a:lnTo>
                    <a:lnTo>
                      <a:pt x="404" y="94"/>
                    </a:lnTo>
                    <a:lnTo>
                      <a:pt x="399" y="100"/>
                    </a:lnTo>
                    <a:lnTo>
                      <a:pt x="396" y="108"/>
                    </a:lnTo>
                    <a:lnTo>
                      <a:pt x="400" y="121"/>
                    </a:lnTo>
                    <a:lnTo>
                      <a:pt x="409" y="136"/>
                    </a:lnTo>
                    <a:lnTo>
                      <a:pt x="415" y="148"/>
                    </a:lnTo>
                    <a:lnTo>
                      <a:pt x="415" y="150"/>
                    </a:lnTo>
                    <a:lnTo>
                      <a:pt x="416" y="153"/>
                    </a:lnTo>
                    <a:lnTo>
                      <a:pt x="414" y="157"/>
                    </a:lnTo>
                    <a:lnTo>
                      <a:pt x="410" y="160"/>
                    </a:lnTo>
                    <a:lnTo>
                      <a:pt x="405" y="160"/>
                    </a:lnTo>
                    <a:lnTo>
                      <a:pt x="405" y="159"/>
                    </a:lnTo>
                    <a:lnTo>
                      <a:pt x="408" y="156"/>
                    </a:lnTo>
                    <a:lnTo>
                      <a:pt x="409" y="153"/>
                    </a:lnTo>
                    <a:lnTo>
                      <a:pt x="409" y="148"/>
                    </a:lnTo>
                    <a:lnTo>
                      <a:pt x="407" y="141"/>
                    </a:lnTo>
                    <a:lnTo>
                      <a:pt x="401" y="129"/>
                    </a:lnTo>
                    <a:lnTo>
                      <a:pt x="395" y="118"/>
                    </a:lnTo>
                    <a:lnTo>
                      <a:pt x="389" y="112"/>
                    </a:lnTo>
                    <a:lnTo>
                      <a:pt x="386" y="109"/>
                    </a:lnTo>
                    <a:lnTo>
                      <a:pt x="386" y="103"/>
                    </a:lnTo>
                    <a:lnTo>
                      <a:pt x="388" y="97"/>
                    </a:lnTo>
                    <a:lnTo>
                      <a:pt x="393" y="94"/>
                    </a:lnTo>
                    <a:lnTo>
                      <a:pt x="396" y="90"/>
                    </a:lnTo>
                    <a:lnTo>
                      <a:pt x="397" y="85"/>
                    </a:lnTo>
                    <a:lnTo>
                      <a:pt x="396" y="81"/>
                    </a:lnTo>
                    <a:lnTo>
                      <a:pt x="390" y="76"/>
                    </a:lnTo>
                    <a:lnTo>
                      <a:pt x="387" y="72"/>
                    </a:lnTo>
                    <a:lnTo>
                      <a:pt x="388" y="64"/>
                    </a:lnTo>
                    <a:lnTo>
                      <a:pt x="391" y="57"/>
                    </a:lnTo>
                    <a:lnTo>
                      <a:pt x="395" y="51"/>
                    </a:lnTo>
                    <a:lnTo>
                      <a:pt x="396" y="45"/>
                    </a:lnTo>
                    <a:lnTo>
                      <a:pt x="395" y="37"/>
                    </a:lnTo>
                    <a:lnTo>
                      <a:pt x="390" y="31"/>
                    </a:lnTo>
                    <a:lnTo>
                      <a:pt x="386" y="30"/>
                    </a:lnTo>
                    <a:lnTo>
                      <a:pt x="383" y="34"/>
                    </a:lnTo>
                    <a:lnTo>
                      <a:pt x="381" y="40"/>
                    </a:lnTo>
                    <a:lnTo>
                      <a:pt x="378" y="46"/>
                    </a:lnTo>
                    <a:lnTo>
                      <a:pt x="374" y="48"/>
                    </a:lnTo>
                    <a:lnTo>
                      <a:pt x="370" y="46"/>
                    </a:lnTo>
                    <a:lnTo>
                      <a:pt x="367" y="43"/>
                    </a:lnTo>
                    <a:lnTo>
                      <a:pt x="363" y="42"/>
                    </a:lnTo>
                    <a:lnTo>
                      <a:pt x="360" y="43"/>
                    </a:lnTo>
                    <a:lnTo>
                      <a:pt x="356" y="46"/>
                    </a:lnTo>
                    <a:lnTo>
                      <a:pt x="351" y="52"/>
                    </a:lnTo>
                    <a:lnTo>
                      <a:pt x="346" y="55"/>
                    </a:lnTo>
                    <a:lnTo>
                      <a:pt x="341" y="57"/>
                    </a:lnTo>
                    <a:lnTo>
                      <a:pt x="334" y="54"/>
                    </a:lnTo>
                    <a:lnTo>
                      <a:pt x="329" y="49"/>
                    </a:lnTo>
                    <a:lnTo>
                      <a:pt x="323" y="42"/>
                    </a:lnTo>
                    <a:lnTo>
                      <a:pt x="320" y="30"/>
                    </a:lnTo>
                    <a:lnTo>
                      <a:pt x="316" y="19"/>
                    </a:lnTo>
                    <a:lnTo>
                      <a:pt x="308" y="13"/>
                    </a:lnTo>
                    <a:lnTo>
                      <a:pt x="300" y="12"/>
                    </a:lnTo>
                    <a:lnTo>
                      <a:pt x="294" y="13"/>
                    </a:lnTo>
                    <a:lnTo>
                      <a:pt x="289" y="16"/>
                    </a:lnTo>
                    <a:lnTo>
                      <a:pt x="283" y="21"/>
                    </a:lnTo>
                    <a:lnTo>
                      <a:pt x="278" y="25"/>
                    </a:lnTo>
                    <a:lnTo>
                      <a:pt x="272" y="30"/>
                    </a:lnTo>
                    <a:lnTo>
                      <a:pt x="267" y="34"/>
                    </a:lnTo>
                    <a:lnTo>
                      <a:pt x="262" y="37"/>
                    </a:lnTo>
                    <a:lnTo>
                      <a:pt x="255" y="39"/>
                    </a:lnTo>
                    <a:lnTo>
                      <a:pt x="250" y="39"/>
                    </a:lnTo>
                    <a:lnTo>
                      <a:pt x="244" y="37"/>
                    </a:lnTo>
                    <a:lnTo>
                      <a:pt x="238" y="37"/>
                    </a:lnTo>
                    <a:lnTo>
                      <a:pt x="233" y="37"/>
                    </a:lnTo>
                    <a:lnTo>
                      <a:pt x="228" y="39"/>
                    </a:lnTo>
                    <a:lnTo>
                      <a:pt x="225" y="40"/>
                    </a:lnTo>
                    <a:lnTo>
                      <a:pt x="220" y="42"/>
                    </a:lnTo>
                    <a:lnTo>
                      <a:pt x="218" y="43"/>
                    </a:lnTo>
                    <a:lnTo>
                      <a:pt x="216" y="46"/>
                    </a:lnTo>
                    <a:lnTo>
                      <a:pt x="210" y="55"/>
                    </a:lnTo>
                    <a:lnTo>
                      <a:pt x="202" y="72"/>
                    </a:lnTo>
                    <a:lnTo>
                      <a:pt x="194" y="96"/>
                    </a:lnTo>
                    <a:lnTo>
                      <a:pt x="193" y="126"/>
                    </a:lnTo>
                    <a:lnTo>
                      <a:pt x="194" y="136"/>
                    </a:lnTo>
                    <a:lnTo>
                      <a:pt x="194" y="145"/>
                    </a:lnTo>
                    <a:lnTo>
                      <a:pt x="194" y="154"/>
                    </a:lnTo>
                    <a:lnTo>
                      <a:pt x="194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51" name="Freeform 63"/>
              <p:cNvSpPr>
                <a:spLocks/>
              </p:cNvSpPr>
              <p:nvPr/>
            </p:nvSpPr>
            <p:spPr bwMode="auto">
              <a:xfrm>
                <a:off x="5453" y="2146"/>
                <a:ext cx="5" cy="1"/>
              </a:xfrm>
              <a:custGeom>
                <a:avLst/>
                <a:gdLst>
                  <a:gd name="T0" fmla="*/ 5 w 5"/>
                  <a:gd name="T1" fmla="*/ 0 h 2"/>
                  <a:gd name="T2" fmla="*/ 3 w 5"/>
                  <a:gd name="T3" fmla="*/ 2 h 2"/>
                  <a:gd name="T4" fmla="*/ 2 w 5"/>
                  <a:gd name="T5" fmla="*/ 2 h 2"/>
                  <a:gd name="T6" fmla="*/ 0 w 5"/>
                  <a:gd name="T7" fmla="*/ 2 h 2"/>
                  <a:gd name="T8" fmla="*/ 0 w 5"/>
                  <a:gd name="T9" fmla="*/ 0 h 2"/>
                  <a:gd name="T10" fmla="*/ 5 w 5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"/>
                  <a:gd name="T20" fmla="*/ 5 w 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">
                    <a:moveTo>
                      <a:pt x="5" y="0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52" name="Freeform 64"/>
              <p:cNvSpPr>
                <a:spLocks/>
              </p:cNvSpPr>
              <p:nvPr/>
            </p:nvSpPr>
            <p:spPr bwMode="auto">
              <a:xfrm>
                <a:off x="5343" y="2191"/>
                <a:ext cx="121" cy="84"/>
              </a:xfrm>
              <a:custGeom>
                <a:avLst/>
                <a:gdLst>
                  <a:gd name="T0" fmla="*/ 86 w 121"/>
                  <a:gd name="T1" fmla="*/ 77 h 170"/>
                  <a:gd name="T2" fmla="*/ 96 w 121"/>
                  <a:gd name="T3" fmla="*/ 62 h 170"/>
                  <a:gd name="T4" fmla="*/ 113 w 121"/>
                  <a:gd name="T5" fmla="*/ 45 h 170"/>
                  <a:gd name="T6" fmla="*/ 117 w 121"/>
                  <a:gd name="T7" fmla="*/ 27 h 170"/>
                  <a:gd name="T8" fmla="*/ 115 w 121"/>
                  <a:gd name="T9" fmla="*/ 14 h 170"/>
                  <a:gd name="T10" fmla="*/ 107 w 121"/>
                  <a:gd name="T11" fmla="*/ 6 h 170"/>
                  <a:gd name="T12" fmla="*/ 96 w 121"/>
                  <a:gd name="T13" fmla="*/ 5 h 170"/>
                  <a:gd name="T14" fmla="*/ 82 w 121"/>
                  <a:gd name="T15" fmla="*/ 11 h 170"/>
                  <a:gd name="T16" fmla="*/ 69 w 121"/>
                  <a:gd name="T17" fmla="*/ 23 h 170"/>
                  <a:gd name="T18" fmla="*/ 56 w 121"/>
                  <a:gd name="T19" fmla="*/ 29 h 170"/>
                  <a:gd name="T20" fmla="*/ 46 w 121"/>
                  <a:gd name="T21" fmla="*/ 30 h 170"/>
                  <a:gd name="T22" fmla="*/ 38 w 121"/>
                  <a:gd name="T23" fmla="*/ 29 h 170"/>
                  <a:gd name="T24" fmla="*/ 30 w 121"/>
                  <a:gd name="T25" fmla="*/ 27 h 170"/>
                  <a:gd name="T26" fmla="*/ 14 w 121"/>
                  <a:gd name="T27" fmla="*/ 35 h 170"/>
                  <a:gd name="T28" fmla="*/ 5 w 121"/>
                  <a:gd name="T29" fmla="*/ 39 h 170"/>
                  <a:gd name="T30" fmla="*/ 0 w 121"/>
                  <a:gd name="T31" fmla="*/ 36 h 170"/>
                  <a:gd name="T32" fmla="*/ 4 w 121"/>
                  <a:gd name="T33" fmla="*/ 30 h 170"/>
                  <a:gd name="T34" fmla="*/ 13 w 121"/>
                  <a:gd name="T35" fmla="*/ 26 h 170"/>
                  <a:gd name="T36" fmla="*/ 23 w 121"/>
                  <a:gd name="T37" fmla="*/ 23 h 170"/>
                  <a:gd name="T38" fmla="*/ 33 w 121"/>
                  <a:gd name="T39" fmla="*/ 21 h 170"/>
                  <a:gd name="T40" fmla="*/ 39 w 121"/>
                  <a:gd name="T41" fmla="*/ 23 h 170"/>
                  <a:gd name="T42" fmla="*/ 44 w 121"/>
                  <a:gd name="T43" fmla="*/ 24 h 170"/>
                  <a:gd name="T44" fmla="*/ 53 w 121"/>
                  <a:gd name="T45" fmla="*/ 23 h 170"/>
                  <a:gd name="T46" fmla="*/ 67 w 121"/>
                  <a:gd name="T47" fmla="*/ 15 h 170"/>
                  <a:gd name="T48" fmla="*/ 88 w 121"/>
                  <a:gd name="T49" fmla="*/ 3 h 170"/>
                  <a:gd name="T50" fmla="*/ 103 w 121"/>
                  <a:gd name="T51" fmla="*/ 0 h 170"/>
                  <a:gd name="T52" fmla="*/ 113 w 121"/>
                  <a:gd name="T53" fmla="*/ 6 h 170"/>
                  <a:gd name="T54" fmla="*/ 118 w 121"/>
                  <a:gd name="T55" fmla="*/ 15 h 170"/>
                  <a:gd name="T56" fmla="*/ 121 w 121"/>
                  <a:gd name="T57" fmla="*/ 29 h 170"/>
                  <a:gd name="T58" fmla="*/ 114 w 121"/>
                  <a:gd name="T59" fmla="*/ 50 h 170"/>
                  <a:gd name="T60" fmla="*/ 103 w 121"/>
                  <a:gd name="T61" fmla="*/ 60 h 170"/>
                  <a:gd name="T62" fmla="*/ 89 w 121"/>
                  <a:gd name="T63" fmla="*/ 78 h 170"/>
                  <a:gd name="T64" fmla="*/ 88 w 121"/>
                  <a:gd name="T65" fmla="*/ 96 h 170"/>
                  <a:gd name="T66" fmla="*/ 86 w 121"/>
                  <a:gd name="T67" fmla="*/ 123 h 170"/>
                  <a:gd name="T68" fmla="*/ 78 w 121"/>
                  <a:gd name="T69" fmla="*/ 141 h 170"/>
                  <a:gd name="T70" fmla="*/ 68 w 121"/>
                  <a:gd name="T71" fmla="*/ 153 h 170"/>
                  <a:gd name="T72" fmla="*/ 59 w 121"/>
                  <a:gd name="T73" fmla="*/ 162 h 170"/>
                  <a:gd name="T74" fmla="*/ 50 w 121"/>
                  <a:gd name="T75" fmla="*/ 167 h 170"/>
                  <a:gd name="T76" fmla="*/ 42 w 121"/>
                  <a:gd name="T77" fmla="*/ 165 h 170"/>
                  <a:gd name="T78" fmla="*/ 35 w 121"/>
                  <a:gd name="T79" fmla="*/ 156 h 170"/>
                  <a:gd name="T80" fmla="*/ 26 w 121"/>
                  <a:gd name="T81" fmla="*/ 158 h 170"/>
                  <a:gd name="T82" fmla="*/ 22 w 121"/>
                  <a:gd name="T83" fmla="*/ 167 h 170"/>
                  <a:gd name="T84" fmla="*/ 18 w 121"/>
                  <a:gd name="T85" fmla="*/ 168 h 170"/>
                  <a:gd name="T86" fmla="*/ 18 w 121"/>
                  <a:gd name="T87" fmla="*/ 162 h 170"/>
                  <a:gd name="T88" fmla="*/ 24 w 121"/>
                  <a:gd name="T89" fmla="*/ 155 h 170"/>
                  <a:gd name="T90" fmla="*/ 27 w 121"/>
                  <a:gd name="T91" fmla="*/ 144 h 170"/>
                  <a:gd name="T92" fmla="*/ 34 w 121"/>
                  <a:gd name="T93" fmla="*/ 146 h 170"/>
                  <a:gd name="T94" fmla="*/ 43 w 121"/>
                  <a:gd name="T95" fmla="*/ 158 h 170"/>
                  <a:gd name="T96" fmla="*/ 54 w 121"/>
                  <a:gd name="T97" fmla="*/ 156 h 170"/>
                  <a:gd name="T98" fmla="*/ 68 w 121"/>
                  <a:gd name="T99" fmla="*/ 140 h 170"/>
                  <a:gd name="T100" fmla="*/ 79 w 121"/>
                  <a:gd name="T101" fmla="*/ 117 h 170"/>
                  <a:gd name="T102" fmla="*/ 85 w 121"/>
                  <a:gd name="T103" fmla="*/ 89 h 1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1"/>
                  <a:gd name="T157" fmla="*/ 0 h 170"/>
                  <a:gd name="T158" fmla="*/ 121 w 121"/>
                  <a:gd name="T159" fmla="*/ 170 h 1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1" h="170">
                    <a:moveTo>
                      <a:pt x="85" y="84"/>
                    </a:moveTo>
                    <a:lnTo>
                      <a:pt x="86" y="77"/>
                    </a:lnTo>
                    <a:lnTo>
                      <a:pt x="90" y="69"/>
                    </a:lnTo>
                    <a:lnTo>
                      <a:pt x="96" y="62"/>
                    </a:lnTo>
                    <a:lnTo>
                      <a:pt x="105" y="53"/>
                    </a:lnTo>
                    <a:lnTo>
                      <a:pt x="113" y="45"/>
                    </a:lnTo>
                    <a:lnTo>
                      <a:pt x="116" y="36"/>
                    </a:lnTo>
                    <a:lnTo>
                      <a:pt x="117" y="27"/>
                    </a:lnTo>
                    <a:lnTo>
                      <a:pt x="116" y="18"/>
                    </a:lnTo>
                    <a:lnTo>
                      <a:pt x="115" y="14"/>
                    </a:lnTo>
                    <a:lnTo>
                      <a:pt x="112" y="9"/>
                    </a:lnTo>
                    <a:lnTo>
                      <a:pt x="107" y="6"/>
                    </a:lnTo>
                    <a:lnTo>
                      <a:pt x="103" y="5"/>
                    </a:lnTo>
                    <a:lnTo>
                      <a:pt x="96" y="5"/>
                    </a:lnTo>
                    <a:lnTo>
                      <a:pt x="90" y="6"/>
                    </a:lnTo>
                    <a:lnTo>
                      <a:pt x="82" y="11"/>
                    </a:lnTo>
                    <a:lnTo>
                      <a:pt x="76" y="17"/>
                    </a:lnTo>
                    <a:lnTo>
                      <a:pt x="69" y="23"/>
                    </a:lnTo>
                    <a:lnTo>
                      <a:pt x="63" y="27"/>
                    </a:lnTo>
                    <a:lnTo>
                      <a:pt x="56" y="29"/>
                    </a:lnTo>
                    <a:lnTo>
                      <a:pt x="51" y="30"/>
                    </a:lnTo>
                    <a:lnTo>
                      <a:pt x="46" y="30"/>
                    </a:lnTo>
                    <a:lnTo>
                      <a:pt x="42" y="30"/>
                    </a:lnTo>
                    <a:lnTo>
                      <a:pt x="38" y="29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3" y="30"/>
                    </a:lnTo>
                    <a:lnTo>
                      <a:pt x="14" y="35"/>
                    </a:lnTo>
                    <a:lnTo>
                      <a:pt x="9" y="38"/>
                    </a:lnTo>
                    <a:lnTo>
                      <a:pt x="5" y="39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9" y="27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3" y="23"/>
                    </a:lnTo>
                    <a:lnTo>
                      <a:pt x="28" y="21"/>
                    </a:lnTo>
                    <a:lnTo>
                      <a:pt x="33" y="21"/>
                    </a:lnTo>
                    <a:lnTo>
                      <a:pt x="36" y="21"/>
                    </a:lnTo>
                    <a:lnTo>
                      <a:pt x="39" y="23"/>
                    </a:lnTo>
                    <a:lnTo>
                      <a:pt x="41" y="24"/>
                    </a:lnTo>
                    <a:lnTo>
                      <a:pt x="44" y="24"/>
                    </a:lnTo>
                    <a:lnTo>
                      <a:pt x="49" y="24"/>
                    </a:lnTo>
                    <a:lnTo>
                      <a:pt x="53" y="23"/>
                    </a:lnTo>
                    <a:lnTo>
                      <a:pt x="59" y="20"/>
                    </a:lnTo>
                    <a:lnTo>
                      <a:pt x="67" y="15"/>
                    </a:lnTo>
                    <a:lnTo>
                      <a:pt x="77" y="9"/>
                    </a:lnTo>
                    <a:lnTo>
                      <a:pt x="88" y="3"/>
                    </a:lnTo>
                    <a:lnTo>
                      <a:pt x="96" y="0"/>
                    </a:lnTo>
                    <a:lnTo>
                      <a:pt x="103" y="0"/>
                    </a:lnTo>
                    <a:lnTo>
                      <a:pt x="108" y="3"/>
                    </a:lnTo>
                    <a:lnTo>
                      <a:pt x="113" y="6"/>
                    </a:lnTo>
                    <a:lnTo>
                      <a:pt x="116" y="11"/>
                    </a:lnTo>
                    <a:lnTo>
                      <a:pt x="118" y="15"/>
                    </a:lnTo>
                    <a:lnTo>
                      <a:pt x="120" y="20"/>
                    </a:lnTo>
                    <a:lnTo>
                      <a:pt x="121" y="29"/>
                    </a:lnTo>
                    <a:lnTo>
                      <a:pt x="118" y="39"/>
                    </a:lnTo>
                    <a:lnTo>
                      <a:pt x="114" y="50"/>
                    </a:lnTo>
                    <a:lnTo>
                      <a:pt x="109" y="56"/>
                    </a:lnTo>
                    <a:lnTo>
                      <a:pt x="103" y="60"/>
                    </a:lnTo>
                    <a:lnTo>
                      <a:pt x="95" y="69"/>
                    </a:lnTo>
                    <a:lnTo>
                      <a:pt x="89" y="78"/>
                    </a:lnTo>
                    <a:lnTo>
                      <a:pt x="88" y="87"/>
                    </a:lnTo>
                    <a:lnTo>
                      <a:pt x="88" y="96"/>
                    </a:lnTo>
                    <a:lnTo>
                      <a:pt x="88" y="110"/>
                    </a:lnTo>
                    <a:lnTo>
                      <a:pt x="86" y="123"/>
                    </a:lnTo>
                    <a:lnTo>
                      <a:pt x="82" y="135"/>
                    </a:lnTo>
                    <a:lnTo>
                      <a:pt x="78" y="141"/>
                    </a:lnTo>
                    <a:lnTo>
                      <a:pt x="74" y="147"/>
                    </a:lnTo>
                    <a:lnTo>
                      <a:pt x="68" y="153"/>
                    </a:lnTo>
                    <a:lnTo>
                      <a:pt x="63" y="158"/>
                    </a:lnTo>
                    <a:lnTo>
                      <a:pt x="59" y="162"/>
                    </a:lnTo>
                    <a:lnTo>
                      <a:pt x="53" y="164"/>
                    </a:lnTo>
                    <a:lnTo>
                      <a:pt x="50" y="167"/>
                    </a:lnTo>
                    <a:lnTo>
                      <a:pt x="47" y="167"/>
                    </a:lnTo>
                    <a:lnTo>
                      <a:pt x="42" y="165"/>
                    </a:lnTo>
                    <a:lnTo>
                      <a:pt x="39" y="161"/>
                    </a:lnTo>
                    <a:lnTo>
                      <a:pt x="35" y="156"/>
                    </a:lnTo>
                    <a:lnTo>
                      <a:pt x="29" y="155"/>
                    </a:lnTo>
                    <a:lnTo>
                      <a:pt x="26" y="158"/>
                    </a:lnTo>
                    <a:lnTo>
                      <a:pt x="24" y="162"/>
                    </a:lnTo>
                    <a:lnTo>
                      <a:pt x="22" y="167"/>
                    </a:lnTo>
                    <a:lnTo>
                      <a:pt x="18" y="170"/>
                    </a:lnTo>
                    <a:lnTo>
                      <a:pt x="18" y="168"/>
                    </a:lnTo>
                    <a:lnTo>
                      <a:pt x="18" y="167"/>
                    </a:lnTo>
                    <a:lnTo>
                      <a:pt x="18" y="162"/>
                    </a:lnTo>
                    <a:lnTo>
                      <a:pt x="21" y="159"/>
                    </a:lnTo>
                    <a:lnTo>
                      <a:pt x="24" y="155"/>
                    </a:lnTo>
                    <a:lnTo>
                      <a:pt x="25" y="149"/>
                    </a:lnTo>
                    <a:lnTo>
                      <a:pt x="27" y="144"/>
                    </a:lnTo>
                    <a:lnTo>
                      <a:pt x="29" y="143"/>
                    </a:lnTo>
                    <a:lnTo>
                      <a:pt x="34" y="146"/>
                    </a:lnTo>
                    <a:lnTo>
                      <a:pt x="39" y="152"/>
                    </a:lnTo>
                    <a:lnTo>
                      <a:pt x="43" y="158"/>
                    </a:lnTo>
                    <a:lnTo>
                      <a:pt x="49" y="159"/>
                    </a:lnTo>
                    <a:lnTo>
                      <a:pt x="54" y="156"/>
                    </a:lnTo>
                    <a:lnTo>
                      <a:pt x="62" y="149"/>
                    </a:lnTo>
                    <a:lnTo>
                      <a:pt x="68" y="140"/>
                    </a:lnTo>
                    <a:lnTo>
                      <a:pt x="75" y="129"/>
                    </a:lnTo>
                    <a:lnTo>
                      <a:pt x="79" y="117"/>
                    </a:lnTo>
                    <a:lnTo>
                      <a:pt x="82" y="102"/>
                    </a:lnTo>
                    <a:lnTo>
                      <a:pt x="85" y="89"/>
                    </a:lnTo>
                    <a:lnTo>
                      <a:pt x="85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53" name="Freeform 65"/>
              <p:cNvSpPr>
                <a:spLocks/>
              </p:cNvSpPr>
              <p:nvPr/>
            </p:nvSpPr>
            <p:spPr bwMode="auto">
              <a:xfrm>
                <a:off x="5225" y="2182"/>
                <a:ext cx="41" cy="29"/>
              </a:xfrm>
              <a:custGeom>
                <a:avLst/>
                <a:gdLst>
                  <a:gd name="T0" fmla="*/ 41 w 41"/>
                  <a:gd name="T1" fmla="*/ 55 h 57"/>
                  <a:gd name="T2" fmla="*/ 41 w 41"/>
                  <a:gd name="T3" fmla="*/ 46 h 57"/>
                  <a:gd name="T4" fmla="*/ 40 w 41"/>
                  <a:gd name="T5" fmla="*/ 36 h 57"/>
                  <a:gd name="T6" fmla="*/ 37 w 41"/>
                  <a:gd name="T7" fmla="*/ 27 h 57"/>
                  <a:gd name="T8" fmla="*/ 34 w 41"/>
                  <a:gd name="T9" fmla="*/ 21 h 57"/>
                  <a:gd name="T10" fmla="*/ 35 w 41"/>
                  <a:gd name="T11" fmla="*/ 19 h 57"/>
                  <a:gd name="T12" fmla="*/ 36 w 41"/>
                  <a:gd name="T13" fmla="*/ 16 h 57"/>
                  <a:gd name="T14" fmla="*/ 37 w 41"/>
                  <a:gd name="T15" fmla="*/ 12 h 57"/>
                  <a:gd name="T16" fmla="*/ 37 w 41"/>
                  <a:gd name="T17" fmla="*/ 7 h 57"/>
                  <a:gd name="T18" fmla="*/ 36 w 41"/>
                  <a:gd name="T19" fmla="*/ 3 h 57"/>
                  <a:gd name="T20" fmla="*/ 34 w 41"/>
                  <a:gd name="T21" fmla="*/ 1 h 57"/>
                  <a:gd name="T22" fmla="*/ 31 w 41"/>
                  <a:gd name="T23" fmla="*/ 0 h 57"/>
                  <a:gd name="T24" fmla="*/ 27 w 41"/>
                  <a:gd name="T25" fmla="*/ 0 h 57"/>
                  <a:gd name="T26" fmla="*/ 25 w 41"/>
                  <a:gd name="T27" fmla="*/ 0 h 57"/>
                  <a:gd name="T28" fmla="*/ 26 w 41"/>
                  <a:gd name="T29" fmla="*/ 3 h 57"/>
                  <a:gd name="T30" fmla="*/ 28 w 41"/>
                  <a:gd name="T31" fmla="*/ 4 h 57"/>
                  <a:gd name="T32" fmla="*/ 30 w 41"/>
                  <a:gd name="T33" fmla="*/ 6 h 57"/>
                  <a:gd name="T34" fmla="*/ 31 w 41"/>
                  <a:gd name="T35" fmla="*/ 7 h 57"/>
                  <a:gd name="T36" fmla="*/ 33 w 41"/>
                  <a:gd name="T37" fmla="*/ 10 h 57"/>
                  <a:gd name="T38" fmla="*/ 31 w 41"/>
                  <a:gd name="T39" fmla="*/ 15 h 57"/>
                  <a:gd name="T40" fmla="*/ 26 w 41"/>
                  <a:gd name="T41" fmla="*/ 21 h 57"/>
                  <a:gd name="T42" fmla="*/ 19 w 41"/>
                  <a:gd name="T43" fmla="*/ 25 h 57"/>
                  <a:gd name="T44" fmla="*/ 11 w 41"/>
                  <a:gd name="T45" fmla="*/ 28 h 57"/>
                  <a:gd name="T46" fmla="*/ 6 w 41"/>
                  <a:gd name="T47" fmla="*/ 28 h 57"/>
                  <a:gd name="T48" fmla="*/ 3 w 41"/>
                  <a:gd name="T49" fmla="*/ 24 h 57"/>
                  <a:gd name="T50" fmla="*/ 3 w 41"/>
                  <a:gd name="T51" fmla="*/ 18 h 57"/>
                  <a:gd name="T52" fmla="*/ 2 w 41"/>
                  <a:gd name="T53" fmla="*/ 18 h 57"/>
                  <a:gd name="T54" fmla="*/ 1 w 41"/>
                  <a:gd name="T55" fmla="*/ 18 h 57"/>
                  <a:gd name="T56" fmla="*/ 0 w 41"/>
                  <a:gd name="T57" fmla="*/ 21 h 57"/>
                  <a:gd name="T58" fmla="*/ 0 w 41"/>
                  <a:gd name="T59" fmla="*/ 27 h 57"/>
                  <a:gd name="T60" fmla="*/ 2 w 41"/>
                  <a:gd name="T61" fmla="*/ 33 h 57"/>
                  <a:gd name="T62" fmla="*/ 8 w 41"/>
                  <a:gd name="T63" fmla="*/ 36 h 57"/>
                  <a:gd name="T64" fmla="*/ 21 w 41"/>
                  <a:gd name="T65" fmla="*/ 31 h 57"/>
                  <a:gd name="T66" fmla="*/ 23 w 41"/>
                  <a:gd name="T67" fmla="*/ 31 h 57"/>
                  <a:gd name="T68" fmla="*/ 27 w 41"/>
                  <a:gd name="T69" fmla="*/ 30 h 57"/>
                  <a:gd name="T70" fmla="*/ 30 w 41"/>
                  <a:gd name="T71" fmla="*/ 30 h 57"/>
                  <a:gd name="T72" fmla="*/ 33 w 41"/>
                  <a:gd name="T73" fmla="*/ 33 h 57"/>
                  <a:gd name="T74" fmla="*/ 34 w 41"/>
                  <a:gd name="T75" fmla="*/ 39 h 57"/>
                  <a:gd name="T76" fmla="*/ 36 w 41"/>
                  <a:gd name="T77" fmla="*/ 45 h 57"/>
                  <a:gd name="T78" fmla="*/ 36 w 41"/>
                  <a:gd name="T79" fmla="*/ 51 h 57"/>
                  <a:gd name="T80" fmla="*/ 36 w 41"/>
                  <a:gd name="T81" fmla="*/ 57 h 57"/>
                  <a:gd name="T82" fmla="*/ 41 w 41"/>
                  <a:gd name="T83" fmla="*/ 55 h 5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"/>
                  <a:gd name="T127" fmla="*/ 0 h 57"/>
                  <a:gd name="T128" fmla="*/ 41 w 41"/>
                  <a:gd name="T129" fmla="*/ 57 h 5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" h="57">
                    <a:moveTo>
                      <a:pt x="41" y="55"/>
                    </a:moveTo>
                    <a:lnTo>
                      <a:pt x="41" y="46"/>
                    </a:lnTo>
                    <a:lnTo>
                      <a:pt x="40" y="36"/>
                    </a:lnTo>
                    <a:lnTo>
                      <a:pt x="37" y="27"/>
                    </a:lnTo>
                    <a:lnTo>
                      <a:pt x="34" y="21"/>
                    </a:lnTo>
                    <a:lnTo>
                      <a:pt x="35" y="19"/>
                    </a:lnTo>
                    <a:lnTo>
                      <a:pt x="36" y="16"/>
                    </a:lnTo>
                    <a:lnTo>
                      <a:pt x="37" y="12"/>
                    </a:lnTo>
                    <a:lnTo>
                      <a:pt x="37" y="7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3" y="10"/>
                    </a:lnTo>
                    <a:lnTo>
                      <a:pt x="31" y="15"/>
                    </a:lnTo>
                    <a:lnTo>
                      <a:pt x="26" y="21"/>
                    </a:lnTo>
                    <a:lnTo>
                      <a:pt x="19" y="25"/>
                    </a:lnTo>
                    <a:lnTo>
                      <a:pt x="11" y="28"/>
                    </a:lnTo>
                    <a:lnTo>
                      <a:pt x="6" y="28"/>
                    </a:lnTo>
                    <a:lnTo>
                      <a:pt x="3" y="24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8" y="36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7" y="30"/>
                    </a:lnTo>
                    <a:lnTo>
                      <a:pt x="30" y="30"/>
                    </a:lnTo>
                    <a:lnTo>
                      <a:pt x="33" y="33"/>
                    </a:lnTo>
                    <a:lnTo>
                      <a:pt x="34" y="39"/>
                    </a:lnTo>
                    <a:lnTo>
                      <a:pt x="36" y="45"/>
                    </a:lnTo>
                    <a:lnTo>
                      <a:pt x="36" y="51"/>
                    </a:lnTo>
                    <a:lnTo>
                      <a:pt x="36" y="57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54" name="Freeform 66"/>
              <p:cNvSpPr>
                <a:spLocks/>
              </p:cNvSpPr>
              <p:nvPr/>
            </p:nvSpPr>
            <p:spPr bwMode="auto">
              <a:xfrm>
                <a:off x="5244" y="2153"/>
                <a:ext cx="41" cy="56"/>
              </a:xfrm>
              <a:custGeom>
                <a:avLst/>
                <a:gdLst>
                  <a:gd name="T0" fmla="*/ 33 w 41"/>
                  <a:gd name="T1" fmla="*/ 113 h 113"/>
                  <a:gd name="T2" fmla="*/ 34 w 41"/>
                  <a:gd name="T3" fmla="*/ 110 h 113"/>
                  <a:gd name="T4" fmla="*/ 35 w 41"/>
                  <a:gd name="T5" fmla="*/ 101 h 113"/>
                  <a:gd name="T6" fmla="*/ 35 w 41"/>
                  <a:gd name="T7" fmla="*/ 87 h 113"/>
                  <a:gd name="T8" fmla="*/ 33 w 41"/>
                  <a:gd name="T9" fmla="*/ 71 h 113"/>
                  <a:gd name="T10" fmla="*/ 29 w 41"/>
                  <a:gd name="T11" fmla="*/ 56 h 113"/>
                  <a:gd name="T12" fmla="*/ 25 w 41"/>
                  <a:gd name="T13" fmla="*/ 45 h 113"/>
                  <a:gd name="T14" fmla="*/ 22 w 41"/>
                  <a:gd name="T15" fmla="*/ 38 h 113"/>
                  <a:gd name="T16" fmla="*/ 19 w 41"/>
                  <a:gd name="T17" fmla="*/ 35 h 113"/>
                  <a:gd name="T18" fmla="*/ 18 w 41"/>
                  <a:gd name="T19" fmla="*/ 33 h 113"/>
                  <a:gd name="T20" fmla="*/ 18 w 41"/>
                  <a:gd name="T21" fmla="*/ 30 h 113"/>
                  <a:gd name="T22" fmla="*/ 18 w 41"/>
                  <a:gd name="T23" fmla="*/ 27 h 113"/>
                  <a:gd name="T24" fmla="*/ 20 w 41"/>
                  <a:gd name="T25" fmla="*/ 26 h 113"/>
                  <a:gd name="T26" fmla="*/ 23 w 41"/>
                  <a:gd name="T27" fmla="*/ 24 h 113"/>
                  <a:gd name="T28" fmla="*/ 27 w 41"/>
                  <a:gd name="T29" fmla="*/ 21 h 113"/>
                  <a:gd name="T30" fmla="*/ 30 w 41"/>
                  <a:gd name="T31" fmla="*/ 18 h 113"/>
                  <a:gd name="T32" fmla="*/ 30 w 41"/>
                  <a:gd name="T33" fmla="*/ 15 h 113"/>
                  <a:gd name="T34" fmla="*/ 29 w 41"/>
                  <a:gd name="T35" fmla="*/ 11 h 113"/>
                  <a:gd name="T36" fmla="*/ 25 w 41"/>
                  <a:gd name="T37" fmla="*/ 8 h 113"/>
                  <a:gd name="T38" fmla="*/ 21 w 41"/>
                  <a:gd name="T39" fmla="*/ 6 h 113"/>
                  <a:gd name="T40" fmla="*/ 15 w 41"/>
                  <a:gd name="T41" fmla="*/ 6 h 113"/>
                  <a:gd name="T42" fmla="*/ 8 w 41"/>
                  <a:gd name="T43" fmla="*/ 9 h 113"/>
                  <a:gd name="T44" fmla="*/ 5 w 41"/>
                  <a:gd name="T45" fmla="*/ 15 h 113"/>
                  <a:gd name="T46" fmla="*/ 3 w 41"/>
                  <a:gd name="T47" fmla="*/ 20 h 113"/>
                  <a:gd name="T48" fmla="*/ 4 w 41"/>
                  <a:gd name="T49" fmla="*/ 23 h 113"/>
                  <a:gd name="T50" fmla="*/ 5 w 41"/>
                  <a:gd name="T51" fmla="*/ 24 h 113"/>
                  <a:gd name="T52" fmla="*/ 6 w 41"/>
                  <a:gd name="T53" fmla="*/ 26 h 113"/>
                  <a:gd name="T54" fmla="*/ 7 w 41"/>
                  <a:gd name="T55" fmla="*/ 27 h 113"/>
                  <a:gd name="T56" fmla="*/ 10 w 41"/>
                  <a:gd name="T57" fmla="*/ 29 h 113"/>
                  <a:gd name="T58" fmla="*/ 14 w 41"/>
                  <a:gd name="T59" fmla="*/ 29 h 113"/>
                  <a:gd name="T60" fmla="*/ 14 w 41"/>
                  <a:gd name="T61" fmla="*/ 30 h 113"/>
                  <a:gd name="T62" fmla="*/ 11 w 41"/>
                  <a:gd name="T63" fmla="*/ 32 h 113"/>
                  <a:gd name="T64" fmla="*/ 9 w 41"/>
                  <a:gd name="T65" fmla="*/ 33 h 113"/>
                  <a:gd name="T66" fmla="*/ 7 w 41"/>
                  <a:gd name="T67" fmla="*/ 33 h 113"/>
                  <a:gd name="T68" fmla="*/ 4 w 41"/>
                  <a:gd name="T69" fmla="*/ 32 h 113"/>
                  <a:gd name="T70" fmla="*/ 1 w 41"/>
                  <a:gd name="T71" fmla="*/ 27 h 113"/>
                  <a:gd name="T72" fmla="*/ 0 w 41"/>
                  <a:gd name="T73" fmla="*/ 21 h 113"/>
                  <a:gd name="T74" fmla="*/ 2 w 41"/>
                  <a:gd name="T75" fmla="*/ 14 h 113"/>
                  <a:gd name="T76" fmla="*/ 5 w 41"/>
                  <a:gd name="T77" fmla="*/ 8 h 113"/>
                  <a:gd name="T78" fmla="*/ 9 w 41"/>
                  <a:gd name="T79" fmla="*/ 3 h 113"/>
                  <a:gd name="T80" fmla="*/ 14 w 41"/>
                  <a:gd name="T81" fmla="*/ 2 h 113"/>
                  <a:gd name="T82" fmla="*/ 20 w 41"/>
                  <a:gd name="T83" fmla="*/ 0 h 113"/>
                  <a:gd name="T84" fmla="*/ 27 w 41"/>
                  <a:gd name="T85" fmla="*/ 0 h 113"/>
                  <a:gd name="T86" fmla="*/ 33 w 41"/>
                  <a:gd name="T87" fmla="*/ 3 h 113"/>
                  <a:gd name="T88" fmla="*/ 36 w 41"/>
                  <a:gd name="T89" fmla="*/ 8 h 113"/>
                  <a:gd name="T90" fmla="*/ 36 w 41"/>
                  <a:gd name="T91" fmla="*/ 14 h 113"/>
                  <a:gd name="T92" fmla="*/ 34 w 41"/>
                  <a:gd name="T93" fmla="*/ 20 h 113"/>
                  <a:gd name="T94" fmla="*/ 30 w 41"/>
                  <a:gd name="T95" fmla="*/ 24 h 113"/>
                  <a:gd name="T96" fmla="*/ 25 w 41"/>
                  <a:gd name="T97" fmla="*/ 27 h 113"/>
                  <a:gd name="T98" fmla="*/ 22 w 41"/>
                  <a:gd name="T99" fmla="*/ 29 h 113"/>
                  <a:gd name="T100" fmla="*/ 21 w 41"/>
                  <a:gd name="T101" fmla="*/ 30 h 113"/>
                  <a:gd name="T102" fmla="*/ 21 w 41"/>
                  <a:gd name="T103" fmla="*/ 33 h 113"/>
                  <a:gd name="T104" fmla="*/ 22 w 41"/>
                  <a:gd name="T105" fmla="*/ 35 h 113"/>
                  <a:gd name="T106" fmla="*/ 27 w 41"/>
                  <a:gd name="T107" fmla="*/ 41 h 113"/>
                  <a:gd name="T108" fmla="*/ 32 w 41"/>
                  <a:gd name="T109" fmla="*/ 51 h 113"/>
                  <a:gd name="T110" fmla="*/ 37 w 41"/>
                  <a:gd name="T111" fmla="*/ 66 h 113"/>
                  <a:gd name="T112" fmla="*/ 41 w 41"/>
                  <a:gd name="T113" fmla="*/ 81 h 113"/>
                  <a:gd name="T114" fmla="*/ 41 w 41"/>
                  <a:gd name="T115" fmla="*/ 95 h 113"/>
                  <a:gd name="T116" fmla="*/ 41 w 41"/>
                  <a:gd name="T117" fmla="*/ 105 h 113"/>
                  <a:gd name="T118" fmla="*/ 41 w 41"/>
                  <a:gd name="T119" fmla="*/ 111 h 113"/>
                  <a:gd name="T120" fmla="*/ 41 w 41"/>
                  <a:gd name="T121" fmla="*/ 113 h 113"/>
                  <a:gd name="T122" fmla="*/ 33 w 41"/>
                  <a:gd name="T123" fmla="*/ 113 h 11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1"/>
                  <a:gd name="T187" fmla="*/ 0 h 113"/>
                  <a:gd name="T188" fmla="*/ 41 w 41"/>
                  <a:gd name="T189" fmla="*/ 113 h 11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1" h="113">
                    <a:moveTo>
                      <a:pt x="33" y="113"/>
                    </a:moveTo>
                    <a:lnTo>
                      <a:pt x="34" y="110"/>
                    </a:lnTo>
                    <a:lnTo>
                      <a:pt x="35" y="101"/>
                    </a:lnTo>
                    <a:lnTo>
                      <a:pt x="35" y="87"/>
                    </a:lnTo>
                    <a:lnTo>
                      <a:pt x="33" y="71"/>
                    </a:lnTo>
                    <a:lnTo>
                      <a:pt x="29" y="56"/>
                    </a:lnTo>
                    <a:lnTo>
                      <a:pt x="25" y="45"/>
                    </a:lnTo>
                    <a:lnTo>
                      <a:pt x="22" y="38"/>
                    </a:lnTo>
                    <a:lnTo>
                      <a:pt x="19" y="35"/>
                    </a:lnTo>
                    <a:lnTo>
                      <a:pt x="18" y="33"/>
                    </a:lnTo>
                    <a:lnTo>
                      <a:pt x="18" y="30"/>
                    </a:lnTo>
                    <a:lnTo>
                      <a:pt x="18" y="27"/>
                    </a:lnTo>
                    <a:lnTo>
                      <a:pt x="20" y="26"/>
                    </a:lnTo>
                    <a:lnTo>
                      <a:pt x="23" y="24"/>
                    </a:lnTo>
                    <a:lnTo>
                      <a:pt x="27" y="21"/>
                    </a:lnTo>
                    <a:lnTo>
                      <a:pt x="30" y="18"/>
                    </a:lnTo>
                    <a:lnTo>
                      <a:pt x="30" y="15"/>
                    </a:lnTo>
                    <a:lnTo>
                      <a:pt x="29" y="11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3" y="20"/>
                    </a:lnTo>
                    <a:lnTo>
                      <a:pt x="4" y="23"/>
                    </a:lnTo>
                    <a:lnTo>
                      <a:pt x="5" y="24"/>
                    </a:lnTo>
                    <a:lnTo>
                      <a:pt x="6" y="26"/>
                    </a:lnTo>
                    <a:lnTo>
                      <a:pt x="7" y="27"/>
                    </a:lnTo>
                    <a:lnTo>
                      <a:pt x="10" y="29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1" y="32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4" y="32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9" y="3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3"/>
                    </a:lnTo>
                    <a:lnTo>
                      <a:pt x="36" y="8"/>
                    </a:lnTo>
                    <a:lnTo>
                      <a:pt x="36" y="14"/>
                    </a:lnTo>
                    <a:lnTo>
                      <a:pt x="34" y="20"/>
                    </a:lnTo>
                    <a:lnTo>
                      <a:pt x="30" y="24"/>
                    </a:lnTo>
                    <a:lnTo>
                      <a:pt x="25" y="27"/>
                    </a:lnTo>
                    <a:lnTo>
                      <a:pt x="22" y="29"/>
                    </a:lnTo>
                    <a:lnTo>
                      <a:pt x="21" y="30"/>
                    </a:lnTo>
                    <a:lnTo>
                      <a:pt x="21" y="33"/>
                    </a:lnTo>
                    <a:lnTo>
                      <a:pt x="22" y="35"/>
                    </a:lnTo>
                    <a:lnTo>
                      <a:pt x="27" y="41"/>
                    </a:lnTo>
                    <a:lnTo>
                      <a:pt x="32" y="51"/>
                    </a:lnTo>
                    <a:lnTo>
                      <a:pt x="37" y="66"/>
                    </a:lnTo>
                    <a:lnTo>
                      <a:pt x="41" y="81"/>
                    </a:lnTo>
                    <a:lnTo>
                      <a:pt x="41" y="95"/>
                    </a:lnTo>
                    <a:lnTo>
                      <a:pt x="41" y="105"/>
                    </a:lnTo>
                    <a:lnTo>
                      <a:pt x="41" y="111"/>
                    </a:lnTo>
                    <a:lnTo>
                      <a:pt x="41" y="113"/>
                    </a:lnTo>
                    <a:lnTo>
                      <a:pt x="33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55" name="Freeform 67"/>
              <p:cNvSpPr>
                <a:spLocks/>
              </p:cNvSpPr>
              <p:nvPr/>
            </p:nvSpPr>
            <p:spPr bwMode="auto">
              <a:xfrm>
                <a:off x="5284" y="2134"/>
                <a:ext cx="23" cy="13"/>
              </a:xfrm>
              <a:custGeom>
                <a:avLst/>
                <a:gdLst>
                  <a:gd name="T0" fmla="*/ 6 w 23"/>
                  <a:gd name="T1" fmla="*/ 3 h 27"/>
                  <a:gd name="T2" fmla="*/ 3 w 23"/>
                  <a:gd name="T3" fmla="*/ 5 h 27"/>
                  <a:gd name="T4" fmla="*/ 1 w 23"/>
                  <a:gd name="T5" fmla="*/ 9 h 27"/>
                  <a:gd name="T6" fmla="*/ 0 w 23"/>
                  <a:gd name="T7" fmla="*/ 12 h 27"/>
                  <a:gd name="T8" fmla="*/ 1 w 23"/>
                  <a:gd name="T9" fmla="*/ 15 h 27"/>
                  <a:gd name="T10" fmla="*/ 4 w 23"/>
                  <a:gd name="T11" fmla="*/ 17 h 27"/>
                  <a:gd name="T12" fmla="*/ 8 w 23"/>
                  <a:gd name="T13" fmla="*/ 15 h 27"/>
                  <a:gd name="T14" fmla="*/ 11 w 23"/>
                  <a:gd name="T15" fmla="*/ 17 h 27"/>
                  <a:gd name="T16" fmla="*/ 13 w 23"/>
                  <a:gd name="T17" fmla="*/ 21 h 27"/>
                  <a:gd name="T18" fmla="*/ 13 w 23"/>
                  <a:gd name="T19" fmla="*/ 27 h 27"/>
                  <a:gd name="T20" fmla="*/ 13 w 23"/>
                  <a:gd name="T21" fmla="*/ 27 h 27"/>
                  <a:gd name="T22" fmla="*/ 15 w 23"/>
                  <a:gd name="T23" fmla="*/ 27 h 27"/>
                  <a:gd name="T24" fmla="*/ 16 w 23"/>
                  <a:gd name="T25" fmla="*/ 26 h 27"/>
                  <a:gd name="T26" fmla="*/ 16 w 23"/>
                  <a:gd name="T27" fmla="*/ 24 h 27"/>
                  <a:gd name="T28" fmla="*/ 16 w 23"/>
                  <a:gd name="T29" fmla="*/ 21 h 27"/>
                  <a:gd name="T30" fmla="*/ 16 w 23"/>
                  <a:gd name="T31" fmla="*/ 18 h 27"/>
                  <a:gd name="T32" fmla="*/ 16 w 23"/>
                  <a:gd name="T33" fmla="*/ 17 h 27"/>
                  <a:gd name="T34" fmla="*/ 17 w 23"/>
                  <a:gd name="T35" fmla="*/ 17 h 27"/>
                  <a:gd name="T36" fmla="*/ 19 w 23"/>
                  <a:gd name="T37" fmla="*/ 15 h 27"/>
                  <a:gd name="T38" fmla="*/ 21 w 23"/>
                  <a:gd name="T39" fmla="*/ 11 h 27"/>
                  <a:gd name="T40" fmla="*/ 23 w 23"/>
                  <a:gd name="T41" fmla="*/ 8 h 27"/>
                  <a:gd name="T42" fmla="*/ 22 w 23"/>
                  <a:gd name="T43" fmla="*/ 5 h 27"/>
                  <a:gd name="T44" fmla="*/ 20 w 23"/>
                  <a:gd name="T45" fmla="*/ 2 h 27"/>
                  <a:gd name="T46" fmla="*/ 17 w 23"/>
                  <a:gd name="T47" fmla="*/ 0 h 27"/>
                  <a:gd name="T48" fmla="*/ 14 w 23"/>
                  <a:gd name="T49" fmla="*/ 0 h 27"/>
                  <a:gd name="T50" fmla="*/ 11 w 23"/>
                  <a:gd name="T51" fmla="*/ 2 h 27"/>
                  <a:gd name="T52" fmla="*/ 10 w 23"/>
                  <a:gd name="T53" fmla="*/ 2 h 27"/>
                  <a:gd name="T54" fmla="*/ 10 w 23"/>
                  <a:gd name="T55" fmla="*/ 3 h 27"/>
                  <a:gd name="T56" fmla="*/ 11 w 23"/>
                  <a:gd name="T57" fmla="*/ 3 h 27"/>
                  <a:gd name="T58" fmla="*/ 13 w 23"/>
                  <a:gd name="T59" fmla="*/ 5 h 27"/>
                  <a:gd name="T60" fmla="*/ 14 w 23"/>
                  <a:gd name="T61" fmla="*/ 6 h 27"/>
                  <a:gd name="T62" fmla="*/ 14 w 23"/>
                  <a:gd name="T63" fmla="*/ 8 h 27"/>
                  <a:gd name="T64" fmla="*/ 13 w 23"/>
                  <a:gd name="T65" fmla="*/ 11 h 27"/>
                  <a:gd name="T66" fmla="*/ 11 w 23"/>
                  <a:gd name="T67" fmla="*/ 11 h 27"/>
                  <a:gd name="T68" fmla="*/ 9 w 23"/>
                  <a:gd name="T69" fmla="*/ 11 h 27"/>
                  <a:gd name="T70" fmla="*/ 7 w 23"/>
                  <a:gd name="T71" fmla="*/ 11 h 27"/>
                  <a:gd name="T72" fmla="*/ 6 w 23"/>
                  <a:gd name="T73" fmla="*/ 9 h 27"/>
                  <a:gd name="T74" fmla="*/ 6 w 23"/>
                  <a:gd name="T75" fmla="*/ 8 h 27"/>
                  <a:gd name="T76" fmla="*/ 7 w 23"/>
                  <a:gd name="T77" fmla="*/ 6 h 27"/>
                  <a:gd name="T78" fmla="*/ 7 w 23"/>
                  <a:gd name="T79" fmla="*/ 3 h 27"/>
                  <a:gd name="T80" fmla="*/ 7 w 23"/>
                  <a:gd name="T81" fmla="*/ 3 h 27"/>
                  <a:gd name="T82" fmla="*/ 6 w 23"/>
                  <a:gd name="T83" fmla="*/ 3 h 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"/>
                  <a:gd name="T127" fmla="*/ 0 h 27"/>
                  <a:gd name="T128" fmla="*/ 23 w 23"/>
                  <a:gd name="T129" fmla="*/ 27 h 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" h="27">
                    <a:moveTo>
                      <a:pt x="6" y="3"/>
                    </a:moveTo>
                    <a:lnTo>
                      <a:pt x="3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7"/>
                    </a:lnTo>
                    <a:lnTo>
                      <a:pt x="8" y="15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1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21" y="11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20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7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56" name="Freeform 68"/>
              <p:cNvSpPr>
                <a:spLocks/>
              </p:cNvSpPr>
              <p:nvPr/>
            </p:nvSpPr>
            <p:spPr bwMode="auto">
              <a:xfrm>
                <a:off x="5292" y="2158"/>
                <a:ext cx="32" cy="51"/>
              </a:xfrm>
              <a:custGeom>
                <a:avLst/>
                <a:gdLst>
                  <a:gd name="T0" fmla="*/ 0 w 32"/>
                  <a:gd name="T1" fmla="*/ 100 h 102"/>
                  <a:gd name="T2" fmla="*/ 2 w 32"/>
                  <a:gd name="T3" fmla="*/ 91 h 102"/>
                  <a:gd name="T4" fmla="*/ 8 w 32"/>
                  <a:gd name="T5" fmla="*/ 69 h 102"/>
                  <a:gd name="T6" fmla="*/ 12 w 32"/>
                  <a:gd name="T7" fmla="*/ 43 h 102"/>
                  <a:gd name="T8" fmla="*/ 12 w 32"/>
                  <a:gd name="T9" fmla="*/ 21 h 102"/>
                  <a:gd name="T10" fmla="*/ 11 w 32"/>
                  <a:gd name="T11" fmla="*/ 19 h 102"/>
                  <a:gd name="T12" fmla="*/ 8 w 32"/>
                  <a:gd name="T13" fmla="*/ 18 h 102"/>
                  <a:gd name="T14" fmla="*/ 5 w 32"/>
                  <a:gd name="T15" fmla="*/ 13 h 102"/>
                  <a:gd name="T16" fmla="*/ 5 w 32"/>
                  <a:gd name="T17" fmla="*/ 7 h 102"/>
                  <a:gd name="T18" fmla="*/ 7 w 32"/>
                  <a:gd name="T19" fmla="*/ 3 h 102"/>
                  <a:gd name="T20" fmla="*/ 10 w 32"/>
                  <a:gd name="T21" fmla="*/ 0 h 102"/>
                  <a:gd name="T22" fmla="*/ 14 w 32"/>
                  <a:gd name="T23" fmla="*/ 0 h 102"/>
                  <a:gd name="T24" fmla="*/ 18 w 32"/>
                  <a:gd name="T25" fmla="*/ 0 h 102"/>
                  <a:gd name="T26" fmla="*/ 22 w 32"/>
                  <a:gd name="T27" fmla="*/ 0 h 102"/>
                  <a:gd name="T28" fmla="*/ 26 w 32"/>
                  <a:gd name="T29" fmla="*/ 1 h 102"/>
                  <a:gd name="T30" fmla="*/ 31 w 32"/>
                  <a:gd name="T31" fmla="*/ 4 h 102"/>
                  <a:gd name="T32" fmla="*/ 32 w 32"/>
                  <a:gd name="T33" fmla="*/ 9 h 102"/>
                  <a:gd name="T34" fmla="*/ 31 w 32"/>
                  <a:gd name="T35" fmla="*/ 15 h 102"/>
                  <a:gd name="T36" fmla="*/ 26 w 32"/>
                  <a:gd name="T37" fmla="*/ 18 h 102"/>
                  <a:gd name="T38" fmla="*/ 22 w 32"/>
                  <a:gd name="T39" fmla="*/ 21 h 102"/>
                  <a:gd name="T40" fmla="*/ 18 w 32"/>
                  <a:gd name="T41" fmla="*/ 22 h 102"/>
                  <a:gd name="T42" fmla="*/ 16 w 32"/>
                  <a:gd name="T43" fmla="*/ 22 h 102"/>
                  <a:gd name="T44" fmla="*/ 16 w 32"/>
                  <a:gd name="T45" fmla="*/ 21 h 102"/>
                  <a:gd name="T46" fmla="*/ 15 w 32"/>
                  <a:gd name="T47" fmla="*/ 19 h 102"/>
                  <a:gd name="T48" fmla="*/ 18 w 32"/>
                  <a:gd name="T49" fmla="*/ 18 h 102"/>
                  <a:gd name="T50" fmla="*/ 21 w 32"/>
                  <a:gd name="T51" fmla="*/ 16 h 102"/>
                  <a:gd name="T52" fmla="*/ 23 w 32"/>
                  <a:gd name="T53" fmla="*/ 15 h 102"/>
                  <a:gd name="T54" fmla="*/ 24 w 32"/>
                  <a:gd name="T55" fmla="*/ 13 h 102"/>
                  <a:gd name="T56" fmla="*/ 23 w 32"/>
                  <a:gd name="T57" fmla="*/ 10 h 102"/>
                  <a:gd name="T58" fmla="*/ 22 w 32"/>
                  <a:gd name="T59" fmla="*/ 9 h 102"/>
                  <a:gd name="T60" fmla="*/ 20 w 32"/>
                  <a:gd name="T61" fmla="*/ 6 h 102"/>
                  <a:gd name="T62" fmla="*/ 16 w 32"/>
                  <a:gd name="T63" fmla="*/ 4 h 102"/>
                  <a:gd name="T64" fmla="*/ 14 w 32"/>
                  <a:gd name="T65" fmla="*/ 4 h 102"/>
                  <a:gd name="T66" fmla="*/ 12 w 32"/>
                  <a:gd name="T67" fmla="*/ 7 h 102"/>
                  <a:gd name="T68" fmla="*/ 12 w 32"/>
                  <a:gd name="T69" fmla="*/ 10 h 102"/>
                  <a:gd name="T70" fmla="*/ 13 w 32"/>
                  <a:gd name="T71" fmla="*/ 15 h 102"/>
                  <a:gd name="T72" fmla="*/ 15 w 32"/>
                  <a:gd name="T73" fmla="*/ 19 h 102"/>
                  <a:gd name="T74" fmla="*/ 16 w 32"/>
                  <a:gd name="T75" fmla="*/ 25 h 102"/>
                  <a:gd name="T76" fmla="*/ 18 w 32"/>
                  <a:gd name="T77" fmla="*/ 33 h 102"/>
                  <a:gd name="T78" fmla="*/ 16 w 32"/>
                  <a:gd name="T79" fmla="*/ 40 h 102"/>
                  <a:gd name="T80" fmla="*/ 16 w 32"/>
                  <a:gd name="T81" fmla="*/ 43 h 102"/>
                  <a:gd name="T82" fmla="*/ 8 w 32"/>
                  <a:gd name="T83" fmla="*/ 102 h 102"/>
                  <a:gd name="T84" fmla="*/ 0 w 32"/>
                  <a:gd name="T85" fmla="*/ 100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"/>
                  <a:gd name="T130" fmla="*/ 0 h 102"/>
                  <a:gd name="T131" fmla="*/ 32 w 32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" h="102">
                    <a:moveTo>
                      <a:pt x="0" y="100"/>
                    </a:moveTo>
                    <a:lnTo>
                      <a:pt x="2" y="91"/>
                    </a:lnTo>
                    <a:lnTo>
                      <a:pt x="8" y="69"/>
                    </a:lnTo>
                    <a:lnTo>
                      <a:pt x="12" y="43"/>
                    </a:lnTo>
                    <a:lnTo>
                      <a:pt x="12" y="21"/>
                    </a:lnTo>
                    <a:lnTo>
                      <a:pt x="11" y="19"/>
                    </a:lnTo>
                    <a:lnTo>
                      <a:pt x="8" y="18"/>
                    </a:lnTo>
                    <a:lnTo>
                      <a:pt x="5" y="13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1"/>
                    </a:lnTo>
                    <a:lnTo>
                      <a:pt x="31" y="4"/>
                    </a:lnTo>
                    <a:lnTo>
                      <a:pt x="32" y="9"/>
                    </a:lnTo>
                    <a:lnTo>
                      <a:pt x="31" y="15"/>
                    </a:lnTo>
                    <a:lnTo>
                      <a:pt x="26" y="18"/>
                    </a:lnTo>
                    <a:lnTo>
                      <a:pt x="22" y="21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8" y="18"/>
                    </a:lnTo>
                    <a:lnTo>
                      <a:pt x="21" y="16"/>
                    </a:lnTo>
                    <a:lnTo>
                      <a:pt x="23" y="15"/>
                    </a:lnTo>
                    <a:lnTo>
                      <a:pt x="24" y="13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3" y="15"/>
                    </a:lnTo>
                    <a:lnTo>
                      <a:pt x="15" y="19"/>
                    </a:lnTo>
                    <a:lnTo>
                      <a:pt x="16" y="25"/>
                    </a:lnTo>
                    <a:lnTo>
                      <a:pt x="18" y="33"/>
                    </a:lnTo>
                    <a:lnTo>
                      <a:pt x="16" y="40"/>
                    </a:lnTo>
                    <a:lnTo>
                      <a:pt x="16" y="43"/>
                    </a:lnTo>
                    <a:lnTo>
                      <a:pt x="8" y="102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57" name="Freeform 69"/>
              <p:cNvSpPr>
                <a:spLocks/>
              </p:cNvSpPr>
              <p:nvPr/>
            </p:nvSpPr>
            <p:spPr bwMode="auto">
              <a:xfrm>
                <a:off x="5325" y="2133"/>
                <a:ext cx="33" cy="16"/>
              </a:xfrm>
              <a:custGeom>
                <a:avLst/>
                <a:gdLst>
                  <a:gd name="T0" fmla="*/ 7 w 33"/>
                  <a:gd name="T1" fmla="*/ 0 h 33"/>
                  <a:gd name="T2" fmla="*/ 4 w 33"/>
                  <a:gd name="T3" fmla="*/ 1 h 33"/>
                  <a:gd name="T4" fmla="*/ 1 w 33"/>
                  <a:gd name="T5" fmla="*/ 3 h 33"/>
                  <a:gd name="T6" fmla="*/ 0 w 33"/>
                  <a:gd name="T7" fmla="*/ 7 h 33"/>
                  <a:gd name="T8" fmla="*/ 2 w 33"/>
                  <a:gd name="T9" fmla="*/ 12 h 33"/>
                  <a:gd name="T10" fmla="*/ 6 w 33"/>
                  <a:gd name="T11" fmla="*/ 16 h 33"/>
                  <a:gd name="T12" fmla="*/ 11 w 33"/>
                  <a:gd name="T13" fmla="*/ 19 h 33"/>
                  <a:gd name="T14" fmla="*/ 14 w 33"/>
                  <a:gd name="T15" fmla="*/ 22 h 33"/>
                  <a:gd name="T16" fmla="*/ 15 w 33"/>
                  <a:gd name="T17" fmla="*/ 27 h 33"/>
                  <a:gd name="T18" fmla="*/ 15 w 33"/>
                  <a:gd name="T19" fmla="*/ 31 h 33"/>
                  <a:gd name="T20" fmla="*/ 16 w 33"/>
                  <a:gd name="T21" fmla="*/ 33 h 33"/>
                  <a:gd name="T22" fmla="*/ 16 w 33"/>
                  <a:gd name="T23" fmla="*/ 31 h 33"/>
                  <a:gd name="T24" fmla="*/ 17 w 33"/>
                  <a:gd name="T25" fmla="*/ 28 h 33"/>
                  <a:gd name="T26" fmla="*/ 19 w 33"/>
                  <a:gd name="T27" fmla="*/ 25 h 33"/>
                  <a:gd name="T28" fmla="*/ 21 w 33"/>
                  <a:gd name="T29" fmla="*/ 22 h 33"/>
                  <a:gd name="T30" fmla="*/ 22 w 33"/>
                  <a:gd name="T31" fmla="*/ 21 h 33"/>
                  <a:gd name="T32" fmla="*/ 25 w 33"/>
                  <a:gd name="T33" fmla="*/ 21 h 33"/>
                  <a:gd name="T34" fmla="*/ 28 w 33"/>
                  <a:gd name="T35" fmla="*/ 19 h 33"/>
                  <a:gd name="T36" fmla="*/ 32 w 33"/>
                  <a:gd name="T37" fmla="*/ 18 h 33"/>
                  <a:gd name="T38" fmla="*/ 33 w 33"/>
                  <a:gd name="T39" fmla="*/ 13 h 33"/>
                  <a:gd name="T40" fmla="*/ 32 w 33"/>
                  <a:gd name="T41" fmla="*/ 9 h 33"/>
                  <a:gd name="T42" fmla="*/ 29 w 33"/>
                  <a:gd name="T43" fmla="*/ 4 h 33"/>
                  <a:gd name="T44" fmla="*/ 28 w 33"/>
                  <a:gd name="T45" fmla="*/ 6 h 33"/>
                  <a:gd name="T46" fmla="*/ 28 w 33"/>
                  <a:gd name="T47" fmla="*/ 9 h 33"/>
                  <a:gd name="T48" fmla="*/ 29 w 33"/>
                  <a:gd name="T49" fmla="*/ 10 h 33"/>
                  <a:gd name="T50" fmla="*/ 29 w 33"/>
                  <a:gd name="T51" fmla="*/ 13 h 33"/>
                  <a:gd name="T52" fmla="*/ 27 w 33"/>
                  <a:gd name="T53" fmla="*/ 15 h 33"/>
                  <a:gd name="T54" fmla="*/ 25 w 33"/>
                  <a:gd name="T55" fmla="*/ 16 h 33"/>
                  <a:gd name="T56" fmla="*/ 20 w 33"/>
                  <a:gd name="T57" fmla="*/ 18 h 33"/>
                  <a:gd name="T58" fmla="*/ 16 w 33"/>
                  <a:gd name="T59" fmla="*/ 16 h 33"/>
                  <a:gd name="T60" fmla="*/ 12 w 33"/>
                  <a:gd name="T61" fmla="*/ 15 h 33"/>
                  <a:gd name="T62" fmla="*/ 7 w 33"/>
                  <a:gd name="T63" fmla="*/ 12 h 33"/>
                  <a:gd name="T64" fmla="*/ 5 w 33"/>
                  <a:gd name="T65" fmla="*/ 7 h 33"/>
                  <a:gd name="T66" fmla="*/ 6 w 33"/>
                  <a:gd name="T67" fmla="*/ 4 h 33"/>
                  <a:gd name="T68" fmla="*/ 8 w 33"/>
                  <a:gd name="T69" fmla="*/ 3 h 33"/>
                  <a:gd name="T70" fmla="*/ 8 w 33"/>
                  <a:gd name="T71" fmla="*/ 1 h 33"/>
                  <a:gd name="T72" fmla="*/ 7 w 33"/>
                  <a:gd name="T73" fmla="*/ 0 h 3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"/>
                  <a:gd name="T112" fmla="*/ 0 h 33"/>
                  <a:gd name="T113" fmla="*/ 33 w 33"/>
                  <a:gd name="T114" fmla="*/ 33 h 3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" h="33">
                    <a:moveTo>
                      <a:pt x="7" y="0"/>
                    </a:move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1" y="19"/>
                    </a:lnTo>
                    <a:lnTo>
                      <a:pt x="14" y="22"/>
                    </a:lnTo>
                    <a:lnTo>
                      <a:pt x="15" y="27"/>
                    </a:lnTo>
                    <a:lnTo>
                      <a:pt x="15" y="31"/>
                    </a:lnTo>
                    <a:lnTo>
                      <a:pt x="16" y="33"/>
                    </a:lnTo>
                    <a:lnTo>
                      <a:pt x="16" y="31"/>
                    </a:lnTo>
                    <a:lnTo>
                      <a:pt x="17" y="28"/>
                    </a:lnTo>
                    <a:lnTo>
                      <a:pt x="19" y="25"/>
                    </a:lnTo>
                    <a:lnTo>
                      <a:pt x="21" y="22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8" y="19"/>
                    </a:lnTo>
                    <a:lnTo>
                      <a:pt x="32" y="18"/>
                    </a:lnTo>
                    <a:lnTo>
                      <a:pt x="33" y="13"/>
                    </a:lnTo>
                    <a:lnTo>
                      <a:pt x="32" y="9"/>
                    </a:lnTo>
                    <a:lnTo>
                      <a:pt x="29" y="4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3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0" y="18"/>
                    </a:lnTo>
                    <a:lnTo>
                      <a:pt x="16" y="16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58" name="Freeform 70"/>
              <p:cNvSpPr>
                <a:spLocks/>
              </p:cNvSpPr>
              <p:nvPr/>
            </p:nvSpPr>
            <p:spPr bwMode="auto">
              <a:xfrm>
                <a:off x="5334" y="2173"/>
                <a:ext cx="37" cy="18"/>
              </a:xfrm>
              <a:custGeom>
                <a:avLst/>
                <a:gdLst>
                  <a:gd name="T0" fmla="*/ 10 w 37"/>
                  <a:gd name="T1" fmla="*/ 22 h 34"/>
                  <a:gd name="T2" fmla="*/ 18 w 37"/>
                  <a:gd name="T3" fmla="*/ 25 h 34"/>
                  <a:gd name="T4" fmla="*/ 24 w 37"/>
                  <a:gd name="T5" fmla="*/ 25 h 34"/>
                  <a:gd name="T6" fmla="*/ 30 w 37"/>
                  <a:gd name="T7" fmla="*/ 24 h 34"/>
                  <a:gd name="T8" fmla="*/ 32 w 37"/>
                  <a:gd name="T9" fmla="*/ 21 h 34"/>
                  <a:gd name="T10" fmla="*/ 33 w 37"/>
                  <a:gd name="T11" fmla="*/ 18 h 34"/>
                  <a:gd name="T12" fmla="*/ 32 w 37"/>
                  <a:gd name="T13" fmla="*/ 15 h 34"/>
                  <a:gd name="T14" fmla="*/ 30 w 37"/>
                  <a:gd name="T15" fmla="*/ 12 h 34"/>
                  <a:gd name="T16" fmla="*/ 27 w 37"/>
                  <a:gd name="T17" fmla="*/ 10 h 34"/>
                  <a:gd name="T18" fmla="*/ 24 w 37"/>
                  <a:gd name="T19" fmla="*/ 9 h 34"/>
                  <a:gd name="T20" fmla="*/ 22 w 37"/>
                  <a:gd name="T21" fmla="*/ 6 h 34"/>
                  <a:gd name="T22" fmla="*/ 23 w 37"/>
                  <a:gd name="T23" fmla="*/ 3 h 34"/>
                  <a:gd name="T24" fmla="*/ 29 w 37"/>
                  <a:gd name="T25" fmla="*/ 6 h 34"/>
                  <a:gd name="T26" fmla="*/ 35 w 37"/>
                  <a:gd name="T27" fmla="*/ 12 h 34"/>
                  <a:gd name="T28" fmla="*/ 37 w 37"/>
                  <a:gd name="T29" fmla="*/ 19 h 34"/>
                  <a:gd name="T30" fmla="*/ 36 w 37"/>
                  <a:gd name="T31" fmla="*/ 25 h 34"/>
                  <a:gd name="T32" fmla="*/ 33 w 37"/>
                  <a:gd name="T33" fmla="*/ 31 h 34"/>
                  <a:gd name="T34" fmla="*/ 27 w 37"/>
                  <a:gd name="T35" fmla="*/ 34 h 34"/>
                  <a:gd name="T36" fmla="*/ 21 w 37"/>
                  <a:gd name="T37" fmla="*/ 34 h 34"/>
                  <a:gd name="T38" fmla="*/ 13 w 37"/>
                  <a:gd name="T39" fmla="*/ 31 h 34"/>
                  <a:gd name="T40" fmla="*/ 6 w 37"/>
                  <a:gd name="T41" fmla="*/ 27 h 34"/>
                  <a:gd name="T42" fmla="*/ 3 w 37"/>
                  <a:gd name="T43" fmla="*/ 22 h 34"/>
                  <a:gd name="T44" fmla="*/ 0 w 37"/>
                  <a:gd name="T45" fmla="*/ 16 h 34"/>
                  <a:gd name="T46" fmla="*/ 0 w 37"/>
                  <a:gd name="T47" fmla="*/ 10 h 34"/>
                  <a:gd name="T48" fmla="*/ 3 w 37"/>
                  <a:gd name="T49" fmla="*/ 6 h 34"/>
                  <a:gd name="T50" fmla="*/ 6 w 37"/>
                  <a:gd name="T51" fmla="*/ 3 h 34"/>
                  <a:gd name="T52" fmla="*/ 9 w 37"/>
                  <a:gd name="T53" fmla="*/ 1 h 34"/>
                  <a:gd name="T54" fmla="*/ 13 w 37"/>
                  <a:gd name="T55" fmla="*/ 0 h 34"/>
                  <a:gd name="T56" fmla="*/ 17 w 37"/>
                  <a:gd name="T57" fmla="*/ 0 h 34"/>
                  <a:gd name="T58" fmla="*/ 19 w 37"/>
                  <a:gd name="T59" fmla="*/ 1 h 34"/>
                  <a:gd name="T60" fmla="*/ 20 w 37"/>
                  <a:gd name="T61" fmla="*/ 3 h 34"/>
                  <a:gd name="T62" fmla="*/ 19 w 37"/>
                  <a:gd name="T63" fmla="*/ 6 h 34"/>
                  <a:gd name="T64" fmla="*/ 16 w 37"/>
                  <a:gd name="T65" fmla="*/ 6 h 34"/>
                  <a:gd name="T66" fmla="*/ 11 w 37"/>
                  <a:gd name="T67" fmla="*/ 7 h 34"/>
                  <a:gd name="T68" fmla="*/ 7 w 37"/>
                  <a:gd name="T69" fmla="*/ 12 h 34"/>
                  <a:gd name="T70" fmla="*/ 6 w 37"/>
                  <a:gd name="T71" fmla="*/ 16 h 34"/>
                  <a:gd name="T72" fmla="*/ 10 w 37"/>
                  <a:gd name="T73" fmla="*/ 22 h 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"/>
                  <a:gd name="T112" fmla="*/ 0 h 34"/>
                  <a:gd name="T113" fmla="*/ 37 w 37"/>
                  <a:gd name="T114" fmla="*/ 34 h 3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" h="34">
                    <a:moveTo>
                      <a:pt x="10" y="22"/>
                    </a:moveTo>
                    <a:lnTo>
                      <a:pt x="18" y="25"/>
                    </a:lnTo>
                    <a:lnTo>
                      <a:pt x="24" y="25"/>
                    </a:lnTo>
                    <a:lnTo>
                      <a:pt x="30" y="24"/>
                    </a:lnTo>
                    <a:lnTo>
                      <a:pt x="32" y="21"/>
                    </a:lnTo>
                    <a:lnTo>
                      <a:pt x="33" y="18"/>
                    </a:lnTo>
                    <a:lnTo>
                      <a:pt x="32" y="15"/>
                    </a:lnTo>
                    <a:lnTo>
                      <a:pt x="30" y="12"/>
                    </a:lnTo>
                    <a:lnTo>
                      <a:pt x="27" y="10"/>
                    </a:lnTo>
                    <a:lnTo>
                      <a:pt x="24" y="9"/>
                    </a:lnTo>
                    <a:lnTo>
                      <a:pt x="22" y="6"/>
                    </a:lnTo>
                    <a:lnTo>
                      <a:pt x="23" y="3"/>
                    </a:lnTo>
                    <a:lnTo>
                      <a:pt x="29" y="6"/>
                    </a:lnTo>
                    <a:lnTo>
                      <a:pt x="35" y="12"/>
                    </a:lnTo>
                    <a:lnTo>
                      <a:pt x="37" y="19"/>
                    </a:lnTo>
                    <a:lnTo>
                      <a:pt x="36" y="25"/>
                    </a:lnTo>
                    <a:lnTo>
                      <a:pt x="33" y="31"/>
                    </a:lnTo>
                    <a:lnTo>
                      <a:pt x="27" y="34"/>
                    </a:lnTo>
                    <a:lnTo>
                      <a:pt x="21" y="34"/>
                    </a:lnTo>
                    <a:lnTo>
                      <a:pt x="13" y="31"/>
                    </a:lnTo>
                    <a:lnTo>
                      <a:pt x="6" y="27"/>
                    </a:lnTo>
                    <a:lnTo>
                      <a:pt x="3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59" name="Freeform 71"/>
              <p:cNvSpPr>
                <a:spLocks/>
              </p:cNvSpPr>
              <p:nvPr/>
            </p:nvSpPr>
            <p:spPr bwMode="auto">
              <a:xfrm>
                <a:off x="5157" y="2423"/>
                <a:ext cx="93" cy="118"/>
              </a:xfrm>
              <a:custGeom>
                <a:avLst/>
                <a:gdLst>
                  <a:gd name="T0" fmla="*/ 63 w 93"/>
                  <a:gd name="T1" fmla="*/ 217 h 237"/>
                  <a:gd name="T2" fmla="*/ 55 w 93"/>
                  <a:gd name="T3" fmla="*/ 195 h 237"/>
                  <a:gd name="T4" fmla="*/ 42 w 93"/>
                  <a:gd name="T5" fmla="*/ 180 h 237"/>
                  <a:gd name="T6" fmla="*/ 28 w 93"/>
                  <a:gd name="T7" fmla="*/ 168 h 237"/>
                  <a:gd name="T8" fmla="*/ 16 w 93"/>
                  <a:gd name="T9" fmla="*/ 148 h 237"/>
                  <a:gd name="T10" fmla="*/ 14 w 93"/>
                  <a:gd name="T11" fmla="*/ 123 h 237"/>
                  <a:gd name="T12" fmla="*/ 13 w 93"/>
                  <a:gd name="T13" fmla="*/ 106 h 237"/>
                  <a:gd name="T14" fmla="*/ 2 w 93"/>
                  <a:gd name="T15" fmla="*/ 85 h 237"/>
                  <a:gd name="T16" fmla="*/ 1 w 93"/>
                  <a:gd name="T17" fmla="*/ 58 h 237"/>
                  <a:gd name="T18" fmla="*/ 10 w 93"/>
                  <a:gd name="T19" fmla="*/ 39 h 237"/>
                  <a:gd name="T20" fmla="*/ 22 w 93"/>
                  <a:gd name="T21" fmla="*/ 32 h 237"/>
                  <a:gd name="T22" fmla="*/ 32 w 93"/>
                  <a:gd name="T23" fmla="*/ 29 h 237"/>
                  <a:gd name="T24" fmla="*/ 41 w 93"/>
                  <a:gd name="T25" fmla="*/ 21 h 237"/>
                  <a:gd name="T26" fmla="*/ 53 w 93"/>
                  <a:gd name="T27" fmla="*/ 3 h 237"/>
                  <a:gd name="T28" fmla="*/ 74 w 93"/>
                  <a:gd name="T29" fmla="*/ 2 h 237"/>
                  <a:gd name="T30" fmla="*/ 87 w 93"/>
                  <a:gd name="T31" fmla="*/ 12 h 237"/>
                  <a:gd name="T32" fmla="*/ 93 w 93"/>
                  <a:gd name="T33" fmla="*/ 24 h 237"/>
                  <a:gd name="T34" fmla="*/ 90 w 93"/>
                  <a:gd name="T35" fmla="*/ 30 h 237"/>
                  <a:gd name="T36" fmla="*/ 82 w 93"/>
                  <a:gd name="T37" fmla="*/ 21 h 237"/>
                  <a:gd name="T38" fmla="*/ 70 w 93"/>
                  <a:gd name="T39" fmla="*/ 12 h 237"/>
                  <a:gd name="T40" fmla="*/ 58 w 93"/>
                  <a:gd name="T41" fmla="*/ 12 h 237"/>
                  <a:gd name="T42" fmla="*/ 49 w 93"/>
                  <a:gd name="T43" fmla="*/ 21 h 237"/>
                  <a:gd name="T44" fmla="*/ 40 w 93"/>
                  <a:gd name="T45" fmla="*/ 38 h 237"/>
                  <a:gd name="T46" fmla="*/ 32 w 93"/>
                  <a:gd name="T47" fmla="*/ 41 h 237"/>
                  <a:gd name="T48" fmla="*/ 26 w 93"/>
                  <a:gd name="T49" fmla="*/ 42 h 237"/>
                  <a:gd name="T50" fmla="*/ 14 w 93"/>
                  <a:gd name="T51" fmla="*/ 54 h 237"/>
                  <a:gd name="T52" fmla="*/ 14 w 93"/>
                  <a:gd name="T53" fmla="*/ 87 h 237"/>
                  <a:gd name="T54" fmla="*/ 24 w 93"/>
                  <a:gd name="T55" fmla="*/ 103 h 237"/>
                  <a:gd name="T56" fmla="*/ 24 w 93"/>
                  <a:gd name="T57" fmla="*/ 118 h 237"/>
                  <a:gd name="T58" fmla="*/ 20 w 93"/>
                  <a:gd name="T59" fmla="*/ 132 h 237"/>
                  <a:gd name="T60" fmla="*/ 25 w 93"/>
                  <a:gd name="T61" fmla="*/ 147 h 237"/>
                  <a:gd name="T62" fmla="*/ 40 w 93"/>
                  <a:gd name="T63" fmla="*/ 168 h 237"/>
                  <a:gd name="T64" fmla="*/ 64 w 93"/>
                  <a:gd name="T65" fmla="*/ 195 h 237"/>
                  <a:gd name="T66" fmla="*/ 68 w 93"/>
                  <a:gd name="T67" fmla="*/ 229 h 237"/>
                  <a:gd name="T68" fmla="*/ 64 w 93"/>
                  <a:gd name="T69" fmla="*/ 231 h 2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237"/>
                  <a:gd name="T107" fmla="*/ 93 w 93"/>
                  <a:gd name="T108" fmla="*/ 237 h 2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237">
                    <a:moveTo>
                      <a:pt x="64" y="231"/>
                    </a:moveTo>
                    <a:lnTo>
                      <a:pt x="63" y="217"/>
                    </a:lnTo>
                    <a:lnTo>
                      <a:pt x="59" y="205"/>
                    </a:lnTo>
                    <a:lnTo>
                      <a:pt x="55" y="195"/>
                    </a:lnTo>
                    <a:lnTo>
                      <a:pt x="49" y="187"/>
                    </a:lnTo>
                    <a:lnTo>
                      <a:pt x="42" y="180"/>
                    </a:lnTo>
                    <a:lnTo>
                      <a:pt x="36" y="174"/>
                    </a:lnTo>
                    <a:lnTo>
                      <a:pt x="28" y="168"/>
                    </a:lnTo>
                    <a:lnTo>
                      <a:pt x="23" y="162"/>
                    </a:lnTo>
                    <a:lnTo>
                      <a:pt x="16" y="148"/>
                    </a:lnTo>
                    <a:lnTo>
                      <a:pt x="14" y="135"/>
                    </a:lnTo>
                    <a:lnTo>
                      <a:pt x="14" y="123"/>
                    </a:lnTo>
                    <a:lnTo>
                      <a:pt x="15" y="114"/>
                    </a:lnTo>
                    <a:lnTo>
                      <a:pt x="13" y="106"/>
                    </a:lnTo>
                    <a:lnTo>
                      <a:pt x="7" y="97"/>
                    </a:lnTo>
                    <a:lnTo>
                      <a:pt x="2" y="85"/>
                    </a:lnTo>
                    <a:lnTo>
                      <a:pt x="0" y="73"/>
                    </a:lnTo>
                    <a:lnTo>
                      <a:pt x="1" y="58"/>
                    </a:lnTo>
                    <a:lnTo>
                      <a:pt x="4" y="46"/>
                    </a:lnTo>
                    <a:lnTo>
                      <a:pt x="10" y="39"/>
                    </a:lnTo>
                    <a:lnTo>
                      <a:pt x="15" y="35"/>
                    </a:lnTo>
                    <a:lnTo>
                      <a:pt x="22" y="32"/>
                    </a:lnTo>
                    <a:lnTo>
                      <a:pt x="27" y="30"/>
                    </a:lnTo>
                    <a:lnTo>
                      <a:pt x="32" y="29"/>
                    </a:lnTo>
                    <a:lnTo>
                      <a:pt x="37" y="27"/>
                    </a:lnTo>
                    <a:lnTo>
                      <a:pt x="41" y="21"/>
                    </a:lnTo>
                    <a:lnTo>
                      <a:pt x="46" y="12"/>
                    </a:lnTo>
                    <a:lnTo>
                      <a:pt x="53" y="3"/>
                    </a:lnTo>
                    <a:lnTo>
                      <a:pt x="65" y="0"/>
                    </a:lnTo>
                    <a:lnTo>
                      <a:pt x="74" y="2"/>
                    </a:lnTo>
                    <a:lnTo>
                      <a:pt x="80" y="6"/>
                    </a:lnTo>
                    <a:lnTo>
                      <a:pt x="87" y="12"/>
                    </a:lnTo>
                    <a:lnTo>
                      <a:pt x="92" y="20"/>
                    </a:lnTo>
                    <a:lnTo>
                      <a:pt x="93" y="24"/>
                    </a:lnTo>
                    <a:lnTo>
                      <a:pt x="92" y="29"/>
                    </a:lnTo>
                    <a:lnTo>
                      <a:pt x="90" y="30"/>
                    </a:lnTo>
                    <a:lnTo>
                      <a:pt x="87" y="27"/>
                    </a:lnTo>
                    <a:lnTo>
                      <a:pt x="82" y="21"/>
                    </a:lnTo>
                    <a:lnTo>
                      <a:pt x="77" y="15"/>
                    </a:lnTo>
                    <a:lnTo>
                      <a:pt x="70" y="12"/>
                    </a:lnTo>
                    <a:lnTo>
                      <a:pt x="64" y="11"/>
                    </a:lnTo>
                    <a:lnTo>
                      <a:pt x="58" y="12"/>
                    </a:lnTo>
                    <a:lnTo>
                      <a:pt x="53" y="15"/>
                    </a:lnTo>
                    <a:lnTo>
                      <a:pt x="49" y="21"/>
                    </a:lnTo>
                    <a:lnTo>
                      <a:pt x="44" y="30"/>
                    </a:lnTo>
                    <a:lnTo>
                      <a:pt x="40" y="38"/>
                    </a:lnTo>
                    <a:lnTo>
                      <a:pt x="36" y="41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26" y="42"/>
                    </a:lnTo>
                    <a:lnTo>
                      <a:pt x="19" y="46"/>
                    </a:lnTo>
                    <a:lnTo>
                      <a:pt x="14" y="54"/>
                    </a:lnTo>
                    <a:lnTo>
                      <a:pt x="12" y="70"/>
                    </a:lnTo>
                    <a:lnTo>
                      <a:pt x="14" y="87"/>
                    </a:lnTo>
                    <a:lnTo>
                      <a:pt x="18" y="97"/>
                    </a:lnTo>
                    <a:lnTo>
                      <a:pt x="24" y="103"/>
                    </a:lnTo>
                    <a:lnTo>
                      <a:pt x="25" y="111"/>
                    </a:lnTo>
                    <a:lnTo>
                      <a:pt x="24" y="118"/>
                    </a:lnTo>
                    <a:lnTo>
                      <a:pt x="22" y="126"/>
                    </a:lnTo>
                    <a:lnTo>
                      <a:pt x="20" y="132"/>
                    </a:lnTo>
                    <a:lnTo>
                      <a:pt x="22" y="139"/>
                    </a:lnTo>
                    <a:lnTo>
                      <a:pt x="25" y="147"/>
                    </a:lnTo>
                    <a:lnTo>
                      <a:pt x="31" y="157"/>
                    </a:lnTo>
                    <a:lnTo>
                      <a:pt x="40" y="168"/>
                    </a:lnTo>
                    <a:lnTo>
                      <a:pt x="53" y="180"/>
                    </a:lnTo>
                    <a:lnTo>
                      <a:pt x="64" y="195"/>
                    </a:lnTo>
                    <a:lnTo>
                      <a:pt x="68" y="214"/>
                    </a:lnTo>
                    <a:lnTo>
                      <a:pt x="68" y="229"/>
                    </a:lnTo>
                    <a:lnTo>
                      <a:pt x="67" y="237"/>
                    </a:lnTo>
                    <a:lnTo>
                      <a:pt x="64" y="2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60" name="Freeform 72"/>
              <p:cNvSpPr>
                <a:spLocks/>
              </p:cNvSpPr>
              <p:nvPr/>
            </p:nvSpPr>
            <p:spPr bwMode="auto">
              <a:xfrm>
                <a:off x="5219" y="2434"/>
                <a:ext cx="139" cy="107"/>
              </a:xfrm>
              <a:custGeom>
                <a:avLst/>
                <a:gdLst>
                  <a:gd name="T0" fmla="*/ 43 w 139"/>
                  <a:gd name="T1" fmla="*/ 9 h 214"/>
                  <a:gd name="T2" fmla="*/ 54 w 139"/>
                  <a:gd name="T3" fmla="*/ 2 h 214"/>
                  <a:gd name="T4" fmla="*/ 63 w 139"/>
                  <a:gd name="T5" fmla="*/ 0 h 214"/>
                  <a:gd name="T6" fmla="*/ 71 w 139"/>
                  <a:gd name="T7" fmla="*/ 2 h 214"/>
                  <a:gd name="T8" fmla="*/ 80 w 139"/>
                  <a:gd name="T9" fmla="*/ 9 h 214"/>
                  <a:gd name="T10" fmla="*/ 94 w 139"/>
                  <a:gd name="T11" fmla="*/ 27 h 214"/>
                  <a:gd name="T12" fmla="*/ 112 w 139"/>
                  <a:gd name="T13" fmla="*/ 36 h 214"/>
                  <a:gd name="T14" fmla="*/ 126 w 139"/>
                  <a:gd name="T15" fmla="*/ 46 h 214"/>
                  <a:gd name="T16" fmla="*/ 134 w 139"/>
                  <a:gd name="T17" fmla="*/ 58 h 214"/>
                  <a:gd name="T18" fmla="*/ 137 w 139"/>
                  <a:gd name="T19" fmla="*/ 69 h 214"/>
                  <a:gd name="T20" fmla="*/ 139 w 139"/>
                  <a:gd name="T21" fmla="*/ 85 h 214"/>
                  <a:gd name="T22" fmla="*/ 134 w 139"/>
                  <a:gd name="T23" fmla="*/ 99 h 214"/>
                  <a:gd name="T24" fmla="*/ 129 w 139"/>
                  <a:gd name="T25" fmla="*/ 103 h 214"/>
                  <a:gd name="T26" fmla="*/ 128 w 139"/>
                  <a:gd name="T27" fmla="*/ 114 h 214"/>
                  <a:gd name="T28" fmla="*/ 135 w 139"/>
                  <a:gd name="T29" fmla="*/ 132 h 214"/>
                  <a:gd name="T30" fmla="*/ 127 w 139"/>
                  <a:gd name="T31" fmla="*/ 159 h 214"/>
                  <a:gd name="T32" fmla="*/ 115 w 139"/>
                  <a:gd name="T33" fmla="*/ 175 h 214"/>
                  <a:gd name="T34" fmla="*/ 101 w 139"/>
                  <a:gd name="T35" fmla="*/ 189 h 214"/>
                  <a:gd name="T36" fmla="*/ 81 w 139"/>
                  <a:gd name="T37" fmla="*/ 195 h 214"/>
                  <a:gd name="T38" fmla="*/ 68 w 139"/>
                  <a:gd name="T39" fmla="*/ 207 h 214"/>
                  <a:gd name="T40" fmla="*/ 61 w 139"/>
                  <a:gd name="T41" fmla="*/ 213 h 214"/>
                  <a:gd name="T42" fmla="*/ 54 w 139"/>
                  <a:gd name="T43" fmla="*/ 214 h 214"/>
                  <a:gd name="T44" fmla="*/ 54 w 139"/>
                  <a:gd name="T45" fmla="*/ 210 h 214"/>
                  <a:gd name="T46" fmla="*/ 62 w 139"/>
                  <a:gd name="T47" fmla="*/ 207 h 214"/>
                  <a:gd name="T48" fmla="*/ 72 w 139"/>
                  <a:gd name="T49" fmla="*/ 193 h 214"/>
                  <a:gd name="T50" fmla="*/ 85 w 139"/>
                  <a:gd name="T51" fmla="*/ 187 h 214"/>
                  <a:gd name="T52" fmla="*/ 94 w 139"/>
                  <a:gd name="T53" fmla="*/ 184 h 214"/>
                  <a:gd name="T54" fmla="*/ 109 w 139"/>
                  <a:gd name="T55" fmla="*/ 174 h 214"/>
                  <a:gd name="T56" fmla="*/ 123 w 139"/>
                  <a:gd name="T57" fmla="*/ 148 h 214"/>
                  <a:gd name="T58" fmla="*/ 129 w 139"/>
                  <a:gd name="T59" fmla="*/ 130 h 214"/>
                  <a:gd name="T60" fmla="*/ 124 w 139"/>
                  <a:gd name="T61" fmla="*/ 112 h 214"/>
                  <a:gd name="T62" fmla="*/ 124 w 139"/>
                  <a:gd name="T63" fmla="*/ 99 h 214"/>
                  <a:gd name="T64" fmla="*/ 131 w 139"/>
                  <a:gd name="T65" fmla="*/ 88 h 214"/>
                  <a:gd name="T66" fmla="*/ 134 w 139"/>
                  <a:gd name="T67" fmla="*/ 76 h 214"/>
                  <a:gd name="T68" fmla="*/ 129 w 139"/>
                  <a:gd name="T69" fmla="*/ 61 h 214"/>
                  <a:gd name="T70" fmla="*/ 113 w 139"/>
                  <a:gd name="T71" fmla="*/ 46 h 214"/>
                  <a:gd name="T72" fmla="*/ 89 w 139"/>
                  <a:gd name="T73" fmla="*/ 37 h 214"/>
                  <a:gd name="T74" fmla="*/ 78 w 139"/>
                  <a:gd name="T75" fmla="*/ 22 h 214"/>
                  <a:gd name="T76" fmla="*/ 71 w 139"/>
                  <a:gd name="T77" fmla="*/ 15 h 214"/>
                  <a:gd name="T78" fmla="*/ 56 w 139"/>
                  <a:gd name="T79" fmla="*/ 12 h 214"/>
                  <a:gd name="T80" fmla="*/ 36 w 139"/>
                  <a:gd name="T81" fmla="*/ 31 h 214"/>
                  <a:gd name="T82" fmla="*/ 25 w 139"/>
                  <a:gd name="T83" fmla="*/ 58 h 214"/>
                  <a:gd name="T84" fmla="*/ 27 w 139"/>
                  <a:gd name="T85" fmla="*/ 90 h 214"/>
                  <a:gd name="T86" fmla="*/ 18 w 139"/>
                  <a:gd name="T87" fmla="*/ 108 h 214"/>
                  <a:gd name="T88" fmla="*/ 8 w 139"/>
                  <a:gd name="T89" fmla="*/ 118 h 214"/>
                  <a:gd name="T90" fmla="*/ 7 w 139"/>
                  <a:gd name="T91" fmla="*/ 135 h 214"/>
                  <a:gd name="T92" fmla="*/ 13 w 139"/>
                  <a:gd name="T93" fmla="*/ 156 h 214"/>
                  <a:gd name="T94" fmla="*/ 15 w 139"/>
                  <a:gd name="T95" fmla="*/ 189 h 214"/>
                  <a:gd name="T96" fmla="*/ 9 w 139"/>
                  <a:gd name="T97" fmla="*/ 193 h 214"/>
                  <a:gd name="T98" fmla="*/ 10 w 139"/>
                  <a:gd name="T99" fmla="*/ 180 h 214"/>
                  <a:gd name="T100" fmla="*/ 8 w 139"/>
                  <a:gd name="T101" fmla="*/ 163 h 214"/>
                  <a:gd name="T102" fmla="*/ 1 w 139"/>
                  <a:gd name="T103" fmla="*/ 136 h 214"/>
                  <a:gd name="T104" fmla="*/ 4 w 139"/>
                  <a:gd name="T105" fmla="*/ 115 h 214"/>
                  <a:gd name="T106" fmla="*/ 17 w 139"/>
                  <a:gd name="T107" fmla="*/ 93 h 214"/>
                  <a:gd name="T108" fmla="*/ 16 w 139"/>
                  <a:gd name="T109" fmla="*/ 76 h 214"/>
                  <a:gd name="T110" fmla="*/ 14 w 139"/>
                  <a:gd name="T111" fmla="*/ 60 h 214"/>
                  <a:gd name="T112" fmla="*/ 20 w 139"/>
                  <a:gd name="T113" fmla="*/ 43 h 214"/>
                  <a:gd name="T114" fmla="*/ 32 w 139"/>
                  <a:gd name="T115" fmla="*/ 22 h 21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9"/>
                  <a:gd name="T175" fmla="*/ 0 h 214"/>
                  <a:gd name="T176" fmla="*/ 139 w 139"/>
                  <a:gd name="T177" fmla="*/ 214 h 21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9" h="214">
                    <a:moveTo>
                      <a:pt x="37" y="15"/>
                    </a:moveTo>
                    <a:lnTo>
                      <a:pt x="43" y="9"/>
                    </a:lnTo>
                    <a:lnTo>
                      <a:pt x="48" y="3"/>
                    </a:lnTo>
                    <a:lnTo>
                      <a:pt x="54" y="2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4" y="3"/>
                    </a:lnTo>
                    <a:lnTo>
                      <a:pt x="80" y="9"/>
                    </a:lnTo>
                    <a:lnTo>
                      <a:pt x="86" y="18"/>
                    </a:lnTo>
                    <a:lnTo>
                      <a:pt x="94" y="27"/>
                    </a:lnTo>
                    <a:lnTo>
                      <a:pt x="101" y="31"/>
                    </a:lnTo>
                    <a:lnTo>
                      <a:pt x="112" y="36"/>
                    </a:lnTo>
                    <a:lnTo>
                      <a:pt x="121" y="40"/>
                    </a:lnTo>
                    <a:lnTo>
                      <a:pt x="126" y="46"/>
                    </a:lnTo>
                    <a:lnTo>
                      <a:pt x="131" y="52"/>
                    </a:lnTo>
                    <a:lnTo>
                      <a:pt x="134" y="58"/>
                    </a:lnTo>
                    <a:lnTo>
                      <a:pt x="135" y="64"/>
                    </a:lnTo>
                    <a:lnTo>
                      <a:pt x="137" y="69"/>
                    </a:lnTo>
                    <a:lnTo>
                      <a:pt x="138" y="75"/>
                    </a:lnTo>
                    <a:lnTo>
                      <a:pt x="139" y="85"/>
                    </a:lnTo>
                    <a:lnTo>
                      <a:pt x="137" y="93"/>
                    </a:lnTo>
                    <a:lnTo>
                      <a:pt x="134" y="99"/>
                    </a:lnTo>
                    <a:lnTo>
                      <a:pt x="132" y="102"/>
                    </a:lnTo>
                    <a:lnTo>
                      <a:pt x="129" y="103"/>
                    </a:lnTo>
                    <a:lnTo>
                      <a:pt x="128" y="108"/>
                    </a:lnTo>
                    <a:lnTo>
                      <a:pt x="128" y="114"/>
                    </a:lnTo>
                    <a:lnTo>
                      <a:pt x="133" y="121"/>
                    </a:lnTo>
                    <a:lnTo>
                      <a:pt x="135" y="132"/>
                    </a:lnTo>
                    <a:lnTo>
                      <a:pt x="133" y="145"/>
                    </a:lnTo>
                    <a:lnTo>
                      <a:pt x="127" y="159"/>
                    </a:lnTo>
                    <a:lnTo>
                      <a:pt x="121" y="168"/>
                    </a:lnTo>
                    <a:lnTo>
                      <a:pt x="115" y="175"/>
                    </a:lnTo>
                    <a:lnTo>
                      <a:pt x="109" y="183"/>
                    </a:lnTo>
                    <a:lnTo>
                      <a:pt x="101" y="189"/>
                    </a:lnTo>
                    <a:lnTo>
                      <a:pt x="92" y="192"/>
                    </a:lnTo>
                    <a:lnTo>
                      <a:pt x="81" y="195"/>
                    </a:lnTo>
                    <a:lnTo>
                      <a:pt x="73" y="201"/>
                    </a:lnTo>
                    <a:lnTo>
                      <a:pt x="68" y="207"/>
                    </a:lnTo>
                    <a:lnTo>
                      <a:pt x="65" y="211"/>
                    </a:lnTo>
                    <a:lnTo>
                      <a:pt x="61" y="213"/>
                    </a:lnTo>
                    <a:lnTo>
                      <a:pt x="57" y="214"/>
                    </a:lnTo>
                    <a:lnTo>
                      <a:pt x="54" y="214"/>
                    </a:lnTo>
                    <a:lnTo>
                      <a:pt x="53" y="211"/>
                    </a:lnTo>
                    <a:lnTo>
                      <a:pt x="54" y="210"/>
                    </a:lnTo>
                    <a:lnTo>
                      <a:pt x="58" y="208"/>
                    </a:lnTo>
                    <a:lnTo>
                      <a:pt x="62" y="207"/>
                    </a:lnTo>
                    <a:lnTo>
                      <a:pt x="67" y="201"/>
                    </a:lnTo>
                    <a:lnTo>
                      <a:pt x="72" y="193"/>
                    </a:lnTo>
                    <a:lnTo>
                      <a:pt x="79" y="189"/>
                    </a:lnTo>
                    <a:lnTo>
                      <a:pt x="85" y="187"/>
                    </a:lnTo>
                    <a:lnTo>
                      <a:pt x="89" y="186"/>
                    </a:lnTo>
                    <a:lnTo>
                      <a:pt x="94" y="184"/>
                    </a:lnTo>
                    <a:lnTo>
                      <a:pt x="101" y="181"/>
                    </a:lnTo>
                    <a:lnTo>
                      <a:pt x="109" y="174"/>
                    </a:lnTo>
                    <a:lnTo>
                      <a:pt x="117" y="162"/>
                    </a:lnTo>
                    <a:lnTo>
                      <a:pt x="123" y="148"/>
                    </a:lnTo>
                    <a:lnTo>
                      <a:pt x="127" y="139"/>
                    </a:lnTo>
                    <a:lnTo>
                      <a:pt x="129" y="130"/>
                    </a:lnTo>
                    <a:lnTo>
                      <a:pt x="127" y="121"/>
                    </a:lnTo>
                    <a:lnTo>
                      <a:pt x="124" y="112"/>
                    </a:lnTo>
                    <a:lnTo>
                      <a:pt x="123" y="105"/>
                    </a:lnTo>
                    <a:lnTo>
                      <a:pt x="124" y="99"/>
                    </a:lnTo>
                    <a:lnTo>
                      <a:pt x="127" y="94"/>
                    </a:lnTo>
                    <a:lnTo>
                      <a:pt x="131" y="88"/>
                    </a:lnTo>
                    <a:lnTo>
                      <a:pt x="134" y="82"/>
                    </a:lnTo>
                    <a:lnTo>
                      <a:pt x="134" y="76"/>
                    </a:lnTo>
                    <a:lnTo>
                      <a:pt x="133" y="69"/>
                    </a:lnTo>
                    <a:lnTo>
                      <a:pt x="129" y="61"/>
                    </a:lnTo>
                    <a:lnTo>
                      <a:pt x="123" y="52"/>
                    </a:lnTo>
                    <a:lnTo>
                      <a:pt x="113" y="46"/>
                    </a:lnTo>
                    <a:lnTo>
                      <a:pt x="101" y="42"/>
                    </a:lnTo>
                    <a:lnTo>
                      <a:pt x="89" y="37"/>
                    </a:lnTo>
                    <a:lnTo>
                      <a:pt x="82" y="30"/>
                    </a:lnTo>
                    <a:lnTo>
                      <a:pt x="78" y="22"/>
                    </a:lnTo>
                    <a:lnTo>
                      <a:pt x="74" y="18"/>
                    </a:lnTo>
                    <a:lnTo>
                      <a:pt x="71" y="15"/>
                    </a:lnTo>
                    <a:lnTo>
                      <a:pt x="65" y="12"/>
                    </a:lnTo>
                    <a:lnTo>
                      <a:pt x="56" y="12"/>
                    </a:lnTo>
                    <a:lnTo>
                      <a:pt x="46" y="20"/>
                    </a:lnTo>
                    <a:lnTo>
                      <a:pt x="36" y="31"/>
                    </a:lnTo>
                    <a:lnTo>
                      <a:pt x="29" y="43"/>
                    </a:lnTo>
                    <a:lnTo>
                      <a:pt x="25" y="58"/>
                    </a:lnTo>
                    <a:lnTo>
                      <a:pt x="27" y="78"/>
                    </a:lnTo>
                    <a:lnTo>
                      <a:pt x="27" y="90"/>
                    </a:lnTo>
                    <a:lnTo>
                      <a:pt x="23" y="100"/>
                    </a:lnTo>
                    <a:lnTo>
                      <a:pt x="18" y="108"/>
                    </a:lnTo>
                    <a:lnTo>
                      <a:pt x="12" y="114"/>
                    </a:lnTo>
                    <a:lnTo>
                      <a:pt x="8" y="118"/>
                    </a:lnTo>
                    <a:lnTo>
                      <a:pt x="6" y="126"/>
                    </a:lnTo>
                    <a:lnTo>
                      <a:pt x="7" y="135"/>
                    </a:lnTo>
                    <a:lnTo>
                      <a:pt x="9" y="144"/>
                    </a:lnTo>
                    <a:lnTo>
                      <a:pt x="13" y="156"/>
                    </a:lnTo>
                    <a:lnTo>
                      <a:pt x="15" y="174"/>
                    </a:lnTo>
                    <a:lnTo>
                      <a:pt x="15" y="189"/>
                    </a:lnTo>
                    <a:lnTo>
                      <a:pt x="13" y="196"/>
                    </a:lnTo>
                    <a:lnTo>
                      <a:pt x="9" y="193"/>
                    </a:lnTo>
                    <a:lnTo>
                      <a:pt x="10" y="189"/>
                    </a:lnTo>
                    <a:lnTo>
                      <a:pt x="10" y="180"/>
                    </a:lnTo>
                    <a:lnTo>
                      <a:pt x="10" y="172"/>
                    </a:lnTo>
                    <a:lnTo>
                      <a:pt x="8" y="163"/>
                    </a:lnTo>
                    <a:lnTo>
                      <a:pt x="4" y="150"/>
                    </a:lnTo>
                    <a:lnTo>
                      <a:pt x="1" y="136"/>
                    </a:lnTo>
                    <a:lnTo>
                      <a:pt x="0" y="124"/>
                    </a:lnTo>
                    <a:lnTo>
                      <a:pt x="4" y="115"/>
                    </a:lnTo>
                    <a:lnTo>
                      <a:pt x="10" y="103"/>
                    </a:lnTo>
                    <a:lnTo>
                      <a:pt x="17" y="93"/>
                    </a:lnTo>
                    <a:lnTo>
                      <a:pt x="18" y="84"/>
                    </a:lnTo>
                    <a:lnTo>
                      <a:pt x="16" y="76"/>
                    </a:lnTo>
                    <a:lnTo>
                      <a:pt x="15" y="69"/>
                    </a:lnTo>
                    <a:lnTo>
                      <a:pt x="14" y="60"/>
                    </a:lnTo>
                    <a:lnTo>
                      <a:pt x="16" y="52"/>
                    </a:lnTo>
                    <a:lnTo>
                      <a:pt x="20" y="43"/>
                    </a:lnTo>
                    <a:lnTo>
                      <a:pt x="26" y="33"/>
                    </a:lnTo>
                    <a:lnTo>
                      <a:pt x="32" y="22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61" name="Freeform 73"/>
              <p:cNvSpPr>
                <a:spLocks/>
              </p:cNvSpPr>
              <p:nvPr/>
            </p:nvSpPr>
            <p:spPr bwMode="auto">
              <a:xfrm>
                <a:off x="5272" y="2489"/>
                <a:ext cx="123" cy="69"/>
              </a:xfrm>
              <a:custGeom>
                <a:avLst/>
                <a:gdLst>
                  <a:gd name="T0" fmla="*/ 0 w 123"/>
                  <a:gd name="T1" fmla="*/ 136 h 138"/>
                  <a:gd name="T2" fmla="*/ 2 w 123"/>
                  <a:gd name="T3" fmla="*/ 136 h 138"/>
                  <a:gd name="T4" fmla="*/ 6 w 123"/>
                  <a:gd name="T5" fmla="*/ 135 h 138"/>
                  <a:gd name="T6" fmla="*/ 21 w 123"/>
                  <a:gd name="T7" fmla="*/ 124 h 138"/>
                  <a:gd name="T8" fmla="*/ 31 w 123"/>
                  <a:gd name="T9" fmla="*/ 126 h 138"/>
                  <a:gd name="T10" fmla="*/ 39 w 123"/>
                  <a:gd name="T11" fmla="*/ 127 h 138"/>
                  <a:gd name="T12" fmla="*/ 49 w 123"/>
                  <a:gd name="T13" fmla="*/ 127 h 138"/>
                  <a:gd name="T14" fmla="*/ 59 w 123"/>
                  <a:gd name="T15" fmla="*/ 124 h 138"/>
                  <a:gd name="T16" fmla="*/ 69 w 123"/>
                  <a:gd name="T17" fmla="*/ 115 h 138"/>
                  <a:gd name="T18" fmla="*/ 80 w 123"/>
                  <a:gd name="T19" fmla="*/ 115 h 138"/>
                  <a:gd name="T20" fmla="*/ 87 w 123"/>
                  <a:gd name="T21" fmla="*/ 112 h 138"/>
                  <a:gd name="T22" fmla="*/ 96 w 123"/>
                  <a:gd name="T23" fmla="*/ 103 h 138"/>
                  <a:gd name="T24" fmla="*/ 108 w 123"/>
                  <a:gd name="T25" fmla="*/ 100 h 138"/>
                  <a:gd name="T26" fmla="*/ 119 w 123"/>
                  <a:gd name="T27" fmla="*/ 81 h 138"/>
                  <a:gd name="T28" fmla="*/ 117 w 123"/>
                  <a:gd name="T29" fmla="*/ 61 h 138"/>
                  <a:gd name="T30" fmla="*/ 119 w 123"/>
                  <a:gd name="T31" fmla="*/ 45 h 138"/>
                  <a:gd name="T32" fmla="*/ 123 w 123"/>
                  <a:gd name="T33" fmla="*/ 28 h 138"/>
                  <a:gd name="T34" fmla="*/ 110 w 123"/>
                  <a:gd name="T35" fmla="*/ 3 h 138"/>
                  <a:gd name="T36" fmla="*/ 94 w 123"/>
                  <a:gd name="T37" fmla="*/ 1 h 138"/>
                  <a:gd name="T38" fmla="*/ 99 w 123"/>
                  <a:gd name="T39" fmla="*/ 6 h 138"/>
                  <a:gd name="T40" fmla="*/ 108 w 123"/>
                  <a:gd name="T41" fmla="*/ 10 h 138"/>
                  <a:gd name="T42" fmla="*/ 118 w 123"/>
                  <a:gd name="T43" fmla="*/ 22 h 138"/>
                  <a:gd name="T44" fmla="*/ 117 w 123"/>
                  <a:gd name="T45" fmla="*/ 36 h 138"/>
                  <a:gd name="T46" fmla="*/ 111 w 123"/>
                  <a:gd name="T47" fmla="*/ 55 h 138"/>
                  <a:gd name="T48" fmla="*/ 112 w 123"/>
                  <a:gd name="T49" fmla="*/ 73 h 138"/>
                  <a:gd name="T50" fmla="*/ 109 w 123"/>
                  <a:gd name="T51" fmla="*/ 87 h 138"/>
                  <a:gd name="T52" fmla="*/ 100 w 123"/>
                  <a:gd name="T53" fmla="*/ 93 h 138"/>
                  <a:gd name="T54" fmla="*/ 91 w 123"/>
                  <a:gd name="T55" fmla="*/ 97 h 138"/>
                  <a:gd name="T56" fmla="*/ 81 w 123"/>
                  <a:gd name="T57" fmla="*/ 108 h 138"/>
                  <a:gd name="T58" fmla="*/ 72 w 123"/>
                  <a:gd name="T59" fmla="*/ 111 h 138"/>
                  <a:gd name="T60" fmla="*/ 66 w 123"/>
                  <a:gd name="T61" fmla="*/ 112 h 138"/>
                  <a:gd name="T62" fmla="*/ 55 w 123"/>
                  <a:gd name="T63" fmla="*/ 120 h 138"/>
                  <a:gd name="T64" fmla="*/ 40 w 123"/>
                  <a:gd name="T65" fmla="*/ 118 h 138"/>
                  <a:gd name="T66" fmla="*/ 28 w 123"/>
                  <a:gd name="T67" fmla="*/ 115 h 138"/>
                  <a:gd name="T68" fmla="*/ 20 w 123"/>
                  <a:gd name="T69" fmla="*/ 118 h 138"/>
                  <a:gd name="T70" fmla="*/ 7 w 123"/>
                  <a:gd name="T71" fmla="*/ 127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3"/>
                  <a:gd name="T109" fmla="*/ 0 h 138"/>
                  <a:gd name="T110" fmla="*/ 123 w 123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3" h="138">
                    <a:moveTo>
                      <a:pt x="0" y="135"/>
                    </a:moveTo>
                    <a:lnTo>
                      <a:pt x="0" y="136"/>
                    </a:lnTo>
                    <a:lnTo>
                      <a:pt x="1" y="136"/>
                    </a:lnTo>
                    <a:lnTo>
                      <a:pt x="2" y="136"/>
                    </a:lnTo>
                    <a:lnTo>
                      <a:pt x="3" y="138"/>
                    </a:lnTo>
                    <a:lnTo>
                      <a:pt x="6" y="135"/>
                    </a:lnTo>
                    <a:lnTo>
                      <a:pt x="13" y="129"/>
                    </a:lnTo>
                    <a:lnTo>
                      <a:pt x="21" y="124"/>
                    </a:lnTo>
                    <a:lnTo>
                      <a:pt x="28" y="124"/>
                    </a:lnTo>
                    <a:lnTo>
                      <a:pt x="31" y="126"/>
                    </a:lnTo>
                    <a:lnTo>
                      <a:pt x="34" y="127"/>
                    </a:lnTo>
                    <a:lnTo>
                      <a:pt x="39" y="127"/>
                    </a:lnTo>
                    <a:lnTo>
                      <a:pt x="44" y="127"/>
                    </a:lnTo>
                    <a:lnTo>
                      <a:pt x="49" y="127"/>
                    </a:lnTo>
                    <a:lnTo>
                      <a:pt x="55" y="127"/>
                    </a:lnTo>
                    <a:lnTo>
                      <a:pt x="59" y="124"/>
                    </a:lnTo>
                    <a:lnTo>
                      <a:pt x="62" y="121"/>
                    </a:lnTo>
                    <a:lnTo>
                      <a:pt x="69" y="115"/>
                    </a:lnTo>
                    <a:lnTo>
                      <a:pt x="74" y="114"/>
                    </a:lnTo>
                    <a:lnTo>
                      <a:pt x="80" y="115"/>
                    </a:lnTo>
                    <a:lnTo>
                      <a:pt x="83" y="115"/>
                    </a:lnTo>
                    <a:lnTo>
                      <a:pt x="87" y="112"/>
                    </a:lnTo>
                    <a:lnTo>
                      <a:pt x="91" y="106"/>
                    </a:lnTo>
                    <a:lnTo>
                      <a:pt x="96" y="103"/>
                    </a:lnTo>
                    <a:lnTo>
                      <a:pt x="101" y="102"/>
                    </a:lnTo>
                    <a:lnTo>
                      <a:pt x="108" y="100"/>
                    </a:lnTo>
                    <a:lnTo>
                      <a:pt x="114" y="93"/>
                    </a:lnTo>
                    <a:lnTo>
                      <a:pt x="119" y="81"/>
                    </a:lnTo>
                    <a:lnTo>
                      <a:pt x="118" y="67"/>
                    </a:lnTo>
                    <a:lnTo>
                      <a:pt x="117" y="61"/>
                    </a:lnTo>
                    <a:lnTo>
                      <a:pt x="118" y="52"/>
                    </a:lnTo>
                    <a:lnTo>
                      <a:pt x="119" y="45"/>
                    </a:lnTo>
                    <a:lnTo>
                      <a:pt x="121" y="39"/>
                    </a:lnTo>
                    <a:lnTo>
                      <a:pt x="123" y="28"/>
                    </a:lnTo>
                    <a:lnTo>
                      <a:pt x="120" y="13"/>
                    </a:lnTo>
                    <a:lnTo>
                      <a:pt x="110" y="3"/>
                    </a:lnTo>
                    <a:lnTo>
                      <a:pt x="95" y="0"/>
                    </a:lnTo>
                    <a:lnTo>
                      <a:pt x="94" y="1"/>
                    </a:lnTo>
                    <a:lnTo>
                      <a:pt x="96" y="3"/>
                    </a:lnTo>
                    <a:lnTo>
                      <a:pt x="99" y="6"/>
                    </a:lnTo>
                    <a:lnTo>
                      <a:pt x="104" y="7"/>
                    </a:lnTo>
                    <a:lnTo>
                      <a:pt x="108" y="10"/>
                    </a:lnTo>
                    <a:lnTo>
                      <a:pt x="113" y="15"/>
                    </a:lnTo>
                    <a:lnTo>
                      <a:pt x="118" y="22"/>
                    </a:lnTo>
                    <a:lnTo>
                      <a:pt x="119" y="28"/>
                    </a:lnTo>
                    <a:lnTo>
                      <a:pt x="117" y="36"/>
                    </a:lnTo>
                    <a:lnTo>
                      <a:pt x="113" y="45"/>
                    </a:lnTo>
                    <a:lnTo>
                      <a:pt x="111" y="55"/>
                    </a:lnTo>
                    <a:lnTo>
                      <a:pt x="111" y="64"/>
                    </a:lnTo>
                    <a:lnTo>
                      <a:pt x="112" y="73"/>
                    </a:lnTo>
                    <a:lnTo>
                      <a:pt x="111" y="81"/>
                    </a:lnTo>
                    <a:lnTo>
                      <a:pt x="109" y="87"/>
                    </a:lnTo>
                    <a:lnTo>
                      <a:pt x="105" y="91"/>
                    </a:lnTo>
                    <a:lnTo>
                      <a:pt x="100" y="93"/>
                    </a:lnTo>
                    <a:lnTo>
                      <a:pt x="95" y="94"/>
                    </a:lnTo>
                    <a:lnTo>
                      <a:pt x="91" y="97"/>
                    </a:lnTo>
                    <a:lnTo>
                      <a:pt x="85" y="103"/>
                    </a:lnTo>
                    <a:lnTo>
                      <a:pt x="81" y="108"/>
                    </a:lnTo>
                    <a:lnTo>
                      <a:pt x="76" y="111"/>
                    </a:lnTo>
                    <a:lnTo>
                      <a:pt x="72" y="111"/>
                    </a:lnTo>
                    <a:lnTo>
                      <a:pt x="69" y="111"/>
                    </a:lnTo>
                    <a:lnTo>
                      <a:pt x="66" y="112"/>
                    </a:lnTo>
                    <a:lnTo>
                      <a:pt x="60" y="117"/>
                    </a:lnTo>
                    <a:lnTo>
                      <a:pt x="55" y="120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3" y="117"/>
                    </a:lnTo>
                    <a:lnTo>
                      <a:pt x="28" y="115"/>
                    </a:lnTo>
                    <a:lnTo>
                      <a:pt x="22" y="117"/>
                    </a:lnTo>
                    <a:lnTo>
                      <a:pt x="20" y="118"/>
                    </a:lnTo>
                    <a:lnTo>
                      <a:pt x="15" y="121"/>
                    </a:lnTo>
                    <a:lnTo>
                      <a:pt x="7" y="12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62" name="Freeform 74"/>
              <p:cNvSpPr>
                <a:spLocks/>
              </p:cNvSpPr>
              <p:nvPr/>
            </p:nvSpPr>
            <p:spPr bwMode="auto">
              <a:xfrm>
                <a:off x="5228" y="2182"/>
                <a:ext cx="30" cy="15"/>
              </a:xfrm>
              <a:custGeom>
                <a:avLst/>
                <a:gdLst>
                  <a:gd name="T0" fmla="*/ 23 w 30"/>
                  <a:gd name="T1" fmla="*/ 1 h 28"/>
                  <a:gd name="T2" fmla="*/ 23 w 30"/>
                  <a:gd name="T3" fmla="*/ 3 h 28"/>
                  <a:gd name="T4" fmla="*/ 25 w 30"/>
                  <a:gd name="T5" fmla="*/ 3 h 28"/>
                  <a:gd name="T6" fmla="*/ 26 w 30"/>
                  <a:gd name="T7" fmla="*/ 4 h 28"/>
                  <a:gd name="T8" fmla="*/ 27 w 30"/>
                  <a:gd name="T9" fmla="*/ 6 h 28"/>
                  <a:gd name="T10" fmla="*/ 28 w 30"/>
                  <a:gd name="T11" fmla="*/ 7 h 28"/>
                  <a:gd name="T12" fmla="*/ 30 w 30"/>
                  <a:gd name="T13" fmla="*/ 10 h 28"/>
                  <a:gd name="T14" fmla="*/ 28 w 30"/>
                  <a:gd name="T15" fmla="*/ 15 h 28"/>
                  <a:gd name="T16" fmla="*/ 23 w 30"/>
                  <a:gd name="T17" fmla="*/ 21 h 28"/>
                  <a:gd name="T18" fmla="*/ 16 w 30"/>
                  <a:gd name="T19" fmla="*/ 25 h 28"/>
                  <a:gd name="T20" fmla="*/ 8 w 30"/>
                  <a:gd name="T21" fmla="*/ 28 h 28"/>
                  <a:gd name="T22" fmla="*/ 3 w 30"/>
                  <a:gd name="T23" fmla="*/ 28 h 28"/>
                  <a:gd name="T24" fmla="*/ 0 w 30"/>
                  <a:gd name="T25" fmla="*/ 24 h 28"/>
                  <a:gd name="T26" fmla="*/ 0 w 30"/>
                  <a:gd name="T27" fmla="*/ 22 h 28"/>
                  <a:gd name="T28" fmla="*/ 0 w 30"/>
                  <a:gd name="T29" fmla="*/ 21 h 28"/>
                  <a:gd name="T30" fmla="*/ 0 w 30"/>
                  <a:gd name="T31" fmla="*/ 19 h 28"/>
                  <a:gd name="T32" fmla="*/ 0 w 30"/>
                  <a:gd name="T33" fmla="*/ 18 h 28"/>
                  <a:gd name="T34" fmla="*/ 4 w 30"/>
                  <a:gd name="T35" fmla="*/ 10 h 28"/>
                  <a:gd name="T36" fmla="*/ 11 w 30"/>
                  <a:gd name="T37" fmla="*/ 4 h 28"/>
                  <a:gd name="T38" fmla="*/ 19 w 30"/>
                  <a:gd name="T39" fmla="*/ 0 h 28"/>
                  <a:gd name="T40" fmla="*/ 23 w 30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"/>
                  <a:gd name="T64" fmla="*/ 0 h 28"/>
                  <a:gd name="T65" fmla="*/ 30 w 30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" h="28">
                    <a:moveTo>
                      <a:pt x="23" y="1"/>
                    </a:moveTo>
                    <a:lnTo>
                      <a:pt x="23" y="3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30" y="10"/>
                    </a:lnTo>
                    <a:lnTo>
                      <a:pt x="28" y="15"/>
                    </a:lnTo>
                    <a:lnTo>
                      <a:pt x="23" y="21"/>
                    </a:lnTo>
                    <a:lnTo>
                      <a:pt x="16" y="25"/>
                    </a:lnTo>
                    <a:lnTo>
                      <a:pt x="8" y="28"/>
                    </a:lnTo>
                    <a:lnTo>
                      <a:pt x="3" y="28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4" y="10"/>
                    </a:lnTo>
                    <a:lnTo>
                      <a:pt x="11" y="4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63" name="Freeform 75"/>
              <p:cNvSpPr>
                <a:spLocks/>
              </p:cNvSpPr>
              <p:nvPr/>
            </p:nvSpPr>
            <p:spPr bwMode="auto">
              <a:xfrm>
                <a:off x="5247" y="2156"/>
                <a:ext cx="27" cy="11"/>
              </a:xfrm>
              <a:custGeom>
                <a:avLst/>
                <a:gdLst>
                  <a:gd name="T0" fmla="*/ 7 w 27"/>
                  <a:gd name="T1" fmla="*/ 23 h 23"/>
                  <a:gd name="T2" fmla="*/ 4 w 27"/>
                  <a:gd name="T3" fmla="*/ 21 h 23"/>
                  <a:gd name="T4" fmla="*/ 3 w 27"/>
                  <a:gd name="T5" fmla="*/ 20 h 23"/>
                  <a:gd name="T6" fmla="*/ 2 w 27"/>
                  <a:gd name="T7" fmla="*/ 18 h 23"/>
                  <a:gd name="T8" fmla="*/ 1 w 27"/>
                  <a:gd name="T9" fmla="*/ 17 h 23"/>
                  <a:gd name="T10" fmla="*/ 0 w 27"/>
                  <a:gd name="T11" fmla="*/ 14 h 23"/>
                  <a:gd name="T12" fmla="*/ 2 w 27"/>
                  <a:gd name="T13" fmla="*/ 9 h 23"/>
                  <a:gd name="T14" fmla="*/ 5 w 27"/>
                  <a:gd name="T15" fmla="*/ 3 h 23"/>
                  <a:gd name="T16" fmla="*/ 12 w 27"/>
                  <a:gd name="T17" fmla="*/ 0 h 23"/>
                  <a:gd name="T18" fmla="*/ 18 w 27"/>
                  <a:gd name="T19" fmla="*/ 0 h 23"/>
                  <a:gd name="T20" fmla="*/ 22 w 27"/>
                  <a:gd name="T21" fmla="*/ 2 h 23"/>
                  <a:gd name="T22" fmla="*/ 26 w 27"/>
                  <a:gd name="T23" fmla="*/ 5 h 23"/>
                  <a:gd name="T24" fmla="*/ 27 w 27"/>
                  <a:gd name="T25" fmla="*/ 9 h 23"/>
                  <a:gd name="T26" fmla="*/ 27 w 27"/>
                  <a:gd name="T27" fmla="*/ 12 h 23"/>
                  <a:gd name="T28" fmla="*/ 24 w 27"/>
                  <a:gd name="T29" fmla="*/ 15 h 23"/>
                  <a:gd name="T30" fmla="*/ 20 w 27"/>
                  <a:gd name="T31" fmla="*/ 18 h 23"/>
                  <a:gd name="T32" fmla="*/ 17 w 27"/>
                  <a:gd name="T33" fmla="*/ 20 h 23"/>
                  <a:gd name="T34" fmla="*/ 16 w 27"/>
                  <a:gd name="T35" fmla="*/ 20 h 23"/>
                  <a:gd name="T36" fmla="*/ 14 w 27"/>
                  <a:gd name="T37" fmla="*/ 21 h 23"/>
                  <a:gd name="T38" fmla="*/ 12 w 27"/>
                  <a:gd name="T39" fmla="*/ 23 h 23"/>
                  <a:gd name="T40" fmla="*/ 7 w 27"/>
                  <a:gd name="T41" fmla="*/ 23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23"/>
                  <a:gd name="T65" fmla="*/ 27 w 27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23">
                    <a:moveTo>
                      <a:pt x="7" y="23"/>
                    </a:moveTo>
                    <a:lnTo>
                      <a:pt x="4" y="21"/>
                    </a:lnTo>
                    <a:lnTo>
                      <a:pt x="3" y="20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4" y="15"/>
                    </a:lnTo>
                    <a:lnTo>
                      <a:pt x="20" y="18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4" y="21"/>
                    </a:lnTo>
                    <a:lnTo>
                      <a:pt x="12" y="23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64" name="Freeform 76"/>
              <p:cNvSpPr>
                <a:spLocks/>
              </p:cNvSpPr>
              <p:nvPr/>
            </p:nvSpPr>
            <p:spPr bwMode="auto">
              <a:xfrm>
                <a:off x="5290" y="2134"/>
                <a:ext cx="8" cy="5"/>
              </a:xfrm>
              <a:custGeom>
                <a:avLst/>
                <a:gdLst>
                  <a:gd name="T0" fmla="*/ 1 w 8"/>
                  <a:gd name="T1" fmla="*/ 1 h 9"/>
                  <a:gd name="T2" fmla="*/ 1 w 8"/>
                  <a:gd name="T3" fmla="*/ 1 h 9"/>
                  <a:gd name="T4" fmla="*/ 1 w 8"/>
                  <a:gd name="T5" fmla="*/ 3 h 9"/>
                  <a:gd name="T6" fmla="*/ 1 w 8"/>
                  <a:gd name="T7" fmla="*/ 4 h 9"/>
                  <a:gd name="T8" fmla="*/ 0 w 8"/>
                  <a:gd name="T9" fmla="*/ 6 h 9"/>
                  <a:gd name="T10" fmla="*/ 0 w 8"/>
                  <a:gd name="T11" fmla="*/ 7 h 9"/>
                  <a:gd name="T12" fmla="*/ 1 w 8"/>
                  <a:gd name="T13" fmla="*/ 9 h 9"/>
                  <a:gd name="T14" fmla="*/ 3 w 8"/>
                  <a:gd name="T15" fmla="*/ 9 h 9"/>
                  <a:gd name="T16" fmla="*/ 5 w 8"/>
                  <a:gd name="T17" fmla="*/ 9 h 9"/>
                  <a:gd name="T18" fmla="*/ 7 w 8"/>
                  <a:gd name="T19" fmla="*/ 9 h 9"/>
                  <a:gd name="T20" fmla="*/ 8 w 8"/>
                  <a:gd name="T21" fmla="*/ 6 h 9"/>
                  <a:gd name="T22" fmla="*/ 8 w 8"/>
                  <a:gd name="T23" fmla="*/ 4 h 9"/>
                  <a:gd name="T24" fmla="*/ 7 w 8"/>
                  <a:gd name="T25" fmla="*/ 3 h 9"/>
                  <a:gd name="T26" fmla="*/ 5 w 8"/>
                  <a:gd name="T27" fmla="*/ 3 h 9"/>
                  <a:gd name="T28" fmla="*/ 5 w 8"/>
                  <a:gd name="T29" fmla="*/ 1 h 9"/>
                  <a:gd name="T30" fmla="*/ 4 w 8"/>
                  <a:gd name="T31" fmla="*/ 1 h 9"/>
                  <a:gd name="T32" fmla="*/ 4 w 8"/>
                  <a:gd name="T33" fmla="*/ 1 h 9"/>
                  <a:gd name="T34" fmla="*/ 4 w 8"/>
                  <a:gd name="T35" fmla="*/ 0 h 9"/>
                  <a:gd name="T36" fmla="*/ 3 w 8"/>
                  <a:gd name="T37" fmla="*/ 0 h 9"/>
                  <a:gd name="T38" fmla="*/ 1 w 8"/>
                  <a:gd name="T39" fmla="*/ 1 h 9"/>
                  <a:gd name="T40" fmla="*/ 1 w 8"/>
                  <a:gd name="T41" fmla="*/ 1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9"/>
                  <a:gd name="T65" fmla="*/ 8 w 8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9">
                    <a:moveTo>
                      <a:pt x="1" y="1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65" name="Freeform 77"/>
              <p:cNvSpPr>
                <a:spLocks/>
              </p:cNvSpPr>
              <p:nvPr/>
            </p:nvSpPr>
            <p:spPr bwMode="auto">
              <a:xfrm>
                <a:off x="5304" y="2161"/>
                <a:ext cx="12" cy="7"/>
              </a:xfrm>
              <a:custGeom>
                <a:avLst/>
                <a:gdLst>
                  <a:gd name="T0" fmla="*/ 3 w 12"/>
                  <a:gd name="T1" fmla="*/ 15 h 15"/>
                  <a:gd name="T2" fmla="*/ 1 w 12"/>
                  <a:gd name="T3" fmla="*/ 11 h 15"/>
                  <a:gd name="T4" fmla="*/ 0 w 12"/>
                  <a:gd name="T5" fmla="*/ 6 h 15"/>
                  <a:gd name="T6" fmla="*/ 0 w 12"/>
                  <a:gd name="T7" fmla="*/ 3 h 15"/>
                  <a:gd name="T8" fmla="*/ 2 w 12"/>
                  <a:gd name="T9" fmla="*/ 0 h 15"/>
                  <a:gd name="T10" fmla="*/ 4 w 12"/>
                  <a:gd name="T11" fmla="*/ 0 h 15"/>
                  <a:gd name="T12" fmla="*/ 8 w 12"/>
                  <a:gd name="T13" fmla="*/ 2 h 15"/>
                  <a:gd name="T14" fmla="*/ 10 w 12"/>
                  <a:gd name="T15" fmla="*/ 5 h 15"/>
                  <a:gd name="T16" fmla="*/ 11 w 12"/>
                  <a:gd name="T17" fmla="*/ 6 h 15"/>
                  <a:gd name="T18" fmla="*/ 12 w 12"/>
                  <a:gd name="T19" fmla="*/ 9 h 15"/>
                  <a:gd name="T20" fmla="*/ 11 w 12"/>
                  <a:gd name="T21" fmla="*/ 11 h 15"/>
                  <a:gd name="T22" fmla="*/ 9 w 12"/>
                  <a:gd name="T23" fmla="*/ 12 h 15"/>
                  <a:gd name="T24" fmla="*/ 6 w 12"/>
                  <a:gd name="T25" fmla="*/ 14 h 15"/>
                  <a:gd name="T26" fmla="*/ 6 w 12"/>
                  <a:gd name="T27" fmla="*/ 15 h 15"/>
                  <a:gd name="T28" fmla="*/ 4 w 12"/>
                  <a:gd name="T29" fmla="*/ 15 h 15"/>
                  <a:gd name="T30" fmla="*/ 4 w 12"/>
                  <a:gd name="T31" fmla="*/ 15 h 15"/>
                  <a:gd name="T32" fmla="*/ 3 w 12"/>
                  <a:gd name="T33" fmla="*/ 15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5"/>
                  <a:gd name="T53" fmla="*/ 12 w 1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5">
                    <a:moveTo>
                      <a:pt x="3" y="15"/>
                    </a:moveTo>
                    <a:lnTo>
                      <a:pt x="1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66" name="Freeform 78"/>
              <p:cNvSpPr>
                <a:spLocks/>
              </p:cNvSpPr>
              <p:nvPr/>
            </p:nvSpPr>
            <p:spPr bwMode="auto">
              <a:xfrm>
                <a:off x="5330" y="2133"/>
                <a:ext cx="24" cy="9"/>
              </a:xfrm>
              <a:custGeom>
                <a:avLst/>
                <a:gdLst>
                  <a:gd name="T0" fmla="*/ 24 w 24"/>
                  <a:gd name="T1" fmla="*/ 6 h 18"/>
                  <a:gd name="T2" fmla="*/ 24 w 24"/>
                  <a:gd name="T3" fmla="*/ 7 h 18"/>
                  <a:gd name="T4" fmla="*/ 24 w 24"/>
                  <a:gd name="T5" fmla="*/ 9 h 18"/>
                  <a:gd name="T6" fmla="*/ 24 w 24"/>
                  <a:gd name="T7" fmla="*/ 10 h 18"/>
                  <a:gd name="T8" fmla="*/ 24 w 24"/>
                  <a:gd name="T9" fmla="*/ 10 h 18"/>
                  <a:gd name="T10" fmla="*/ 24 w 24"/>
                  <a:gd name="T11" fmla="*/ 13 h 18"/>
                  <a:gd name="T12" fmla="*/ 22 w 24"/>
                  <a:gd name="T13" fmla="*/ 15 h 18"/>
                  <a:gd name="T14" fmla="*/ 20 w 24"/>
                  <a:gd name="T15" fmla="*/ 16 h 18"/>
                  <a:gd name="T16" fmla="*/ 15 w 24"/>
                  <a:gd name="T17" fmla="*/ 18 h 18"/>
                  <a:gd name="T18" fmla="*/ 11 w 24"/>
                  <a:gd name="T19" fmla="*/ 16 h 18"/>
                  <a:gd name="T20" fmla="*/ 7 w 24"/>
                  <a:gd name="T21" fmla="*/ 15 h 18"/>
                  <a:gd name="T22" fmla="*/ 2 w 24"/>
                  <a:gd name="T23" fmla="*/ 12 h 18"/>
                  <a:gd name="T24" fmla="*/ 0 w 24"/>
                  <a:gd name="T25" fmla="*/ 7 h 18"/>
                  <a:gd name="T26" fmla="*/ 1 w 24"/>
                  <a:gd name="T27" fmla="*/ 4 h 18"/>
                  <a:gd name="T28" fmla="*/ 2 w 24"/>
                  <a:gd name="T29" fmla="*/ 3 h 18"/>
                  <a:gd name="T30" fmla="*/ 3 w 24"/>
                  <a:gd name="T31" fmla="*/ 1 h 18"/>
                  <a:gd name="T32" fmla="*/ 3 w 24"/>
                  <a:gd name="T33" fmla="*/ 1 h 18"/>
                  <a:gd name="T34" fmla="*/ 8 w 24"/>
                  <a:gd name="T35" fmla="*/ 0 h 18"/>
                  <a:gd name="T36" fmla="*/ 14 w 24"/>
                  <a:gd name="T37" fmla="*/ 0 h 18"/>
                  <a:gd name="T38" fmla="*/ 21 w 24"/>
                  <a:gd name="T39" fmla="*/ 1 h 18"/>
                  <a:gd name="T40" fmla="*/ 24 w 24"/>
                  <a:gd name="T41" fmla="*/ 6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18"/>
                  <a:gd name="T65" fmla="*/ 24 w 24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18">
                    <a:moveTo>
                      <a:pt x="24" y="6"/>
                    </a:moveTo>
                    <a:lnTo>
                      <a:pt x="24" y="7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3"/>
                    </a:lnTo>
                    <a:lnTo>
                      <a:pt x="22" y="15"/>
                    </a:lnTo>
                    <a:lnTo>
                      <a:pt x="20" y="16"/>
                    </a:lnTo>
                    <a:lnTo>
                      <a:pt x="15" y="18"/>
                    </a:lnTo>
                    <a:lnTo>
                      <a:pt x="11" y="16"/>
                    </a:lnTo>
                    <a:lnTo>
                      <a:pt x="7" y="15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67" name="Freeform 79"/>
              <p:cNvSpPr>
                <a:spLocks/>
              </p:cNvSpPr>
              <p:nvPr/>
            </p:nvSpPr>
            <p:spPr bwMode="auto">
              <a:xfrm>
                <a:off x="5340" y="2176"/>
                <a:ext cx="27" cy="10"/>
              </a:xfrm>
              <a:custGeom>
                <a:avLst/>
                <a:gdLst>
                  <a:gd name="T0" fmla="*/ 21 w 27"/>
                  <a:gd name="T1" fmla="*/ 4 h 19"/>
                  <a:gd name="T2" fmla="*/ 24 w 27"/>
                  <a:gd name="T3" fmla="*/ 6 h 19"/>
                  <a:gd name="T4" fmla="*/ 26 w 27"/>
                  <a:gd name="T5" fmla="*/ 9 h 19"/>
                  <a:gd name="T6" fmla="*/ 27 w 27"/>
                  <a:gd name="T7" fmla="*/ 12 h 19"/>
                  <a:gd name="T8" fmla="*/ 26 w 27"/>
                  <a:gd name="T9" fmla="*/ 15 h 19"/>
                  <a:gd name="T10" fmla="*/ 24 w 27"/>
                  <a:gd name="T11" fmla="*/ 18 h 19"/>
                  <a:gd name="T12" fmla="*/ 18 w 27"/>
                  <a:gd name="T13" fmla="*/ 19 h 19"/>
                  <a:gd name="T14" fmla="*/ 12 w 27"/>
                  <a:gd name="T15" fmla="*/ 19 h 19"/>
                  <a:gd name="T16" fmla="*/ 4 w 27"/>
                  <a:gd name="T17" fmla="*/ 16 h 19"/>
                  <a:gd name="T18" fmla="*/ 0 w 27"/>
                  <a:gd name="T19" fmla="*/ 10 h 19"/>
                  <a:gd name="T20" fmla="*/ 1 w 27"/>
                  <a:gd name="T21" fmla="*/ 6 h 19"/>
                  <a:gd name="T22" fmla="*/ 5 w 27"/>
                  <a:gd name="T23" fmla="*/ 1 h 19"/>
                  <a:gd name="T24" fmla="*/ 10 w 27"/>
                  <a:gd name="T25" fmla="*/ 0 h 19"/>
                  <a:gd name="T26" fmla="*/ 11 w 27"/>
                  <a:gd name="T27" fmla="*/ 0 h 19"/>
                  <a:gd name="T28" fmla="*/ 13 w 27"/>
                  <a:gd name="T29" fmla="*/ 0 h 19"/>
                  <a:gd name="T30" fmla="*/ 17 w 27"/>
                  <a:gd name="T31" fmla="*/ 1 h 19"/>
                  <a:gd name="T32" fmla="*/ 21 w 27"/>
                  <a:gd name="T33" fmla="*/ 4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9"/>
                  <a:gd name="T53" fmla="*/ 27 w 2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9">
                    <a:moveTo>
                      <a:pt x="21" y="4"/>
                    </a:moveTo>
                    <a:lnTo>
                      <a:pt x="24" y="6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6" y="15"/>
                    </a:lnTo>
                    <a:lnTo>
                      <a:pt x="24" y="18"/>
                    </a:lnTo>
                    <a:lnTo>
                      <a:pt x="18" y="19"/>
                    </a:lnTo>
                    <a:lnTo>
                      <a:pt x="12" y="19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68" name="Freeform 80"/>
              <p:cNvSpPr>
                <a:spLocks/>
              </p:cNvSpPr>
              <p:nvPr/>
            </p:nvSpPr>
            <p:spPr bwMode="auto">
              <a:xfrm>
                <a:off x="5213" y="3974"/>
                <a:ext cx="99" cy="370"/>
              </a:xfrm>
              <a:custGeom>
                <a:avLst/>
                <a:gdLst>
                  <a:gd name="T0" fmla="*/ 22 w 99"/>
                  <a:gd name="T1" fmla="*/ 741 h 741"/>
                  <a:gd name="T2" fmla="*/ 25 w 99"/>
                  <a:gd name="T3" fmla="*/ 738 h 741"/>
                  <a:gd name="T4" fmla="*/ 34 w 99"/>
                  <a:gd name="T5" fmla="*/ 729 h 741"/>
                  <a:gd name="T6" fmla="*/ 46 w 99"/>
                  <a:gd name="T7" fmla="*/ 714 h 741"/>
                  <a:gd name="T8" fmla="*/ 61 w 99"/>
                  <a:gd name="T9" fmla="*/ 693 h 741"/>
                  <a:gd name="T10" fmla="*/ 75 w 99"/>
                  <a:gd name="T11" fmla="*/ 668 h 741"/>
                  <a:gd name="T12" fmla="*/ 87 w 99"/>
                  <a:gd name="T13" fmla="*/ 636 h 741"/>
                  <a:gd name="T14" fmla="*/ 95 w 99"/>
                  <a:gd name="T15" fmla="*/ 602 h 741"/>
                  <a:gd name="T16" fmla="*/ 99 w 99"/>
                  <a:gd name="T17" fmla="*/ 561 h 741"/>
                  <a:gd name="T18" fmla="*/ 98 w 99"/>
                  <a:gd name="T19" fmla="*/ 515 h 741"/>
                  <a:gd name="T20" fmla="*/ 93 w 99"/>
                  <a:gd name="T21" fmla="*/ 474 h 741"/>
                  <a:gd name="T22" fmla="*/ 88 w 99"/>
                  <a:gd name="T23" fmla="*/ 438 h 741"/>
                  <a:gd name="T24" fmla="*/ 80 w 99"/>
                  <a:gd name="T25" fmla="*/ 410 h 741"/>
                  <a:gd name="T26" fmla="*/ 71 w 99"/>
                  <a:gd name="T27" fmla="*/ 384 h 741"/>
                  <a:gd name="T28" fmla="*/ 61 w 99"/>
                  <a:gd name="T29" fmla="*/ 362 h 741"/>
                  <a:gd name="T30" fmla="*/ 51 w 99"/>
                  <a:gd name="T31" fmla="*/ 342 h 741"/>
                  <a:gd name="T32" fmla="*/ 41 w 99"/>
                  <a:gd name="T33" fmla="*/ 326 h 741"/>
                  <a:gd name="T34" fmla="*/ 27 w 99"/>
                  <a:gd name="T35" fmla="*/ 288 h 741"/>
                  <a:gd name="T36" fmla="*/ 20 w 99"/>
                  <a:gd name="T37" fmla="*/ 245 h 741"/>
                  <a:gd name="T38" fmla="*/ 16 w 99"/>
                  <a:gd name="T39" fmla="*/ 197 h 741"/>
                  <a:gd name="T40" fmla="*/ 16 w 99"/>
                  <a:gd name="T41" fmla="*/ 147 h 741"/>
                  <a:gd name="T42" fmla="*/ 19 w 99"/>
                  <a:gd name="T43" fmla="*/ 125 h 741"/>
                  <a:gd name="T44" fmla="*/ 23 w 99"/>
                  <a:gd name="T45" fmla="*/ 102 h 741"/>
                  <a:gd name="T46" fmla="*/ 31 w 99"/>
                  <a:gd name="T47" fmla="*/ 81 h 741"/>
                  <a:gd name="T48" fmla="*/ 39 w 99"/>
                  <a:gd name="T49" fmla="*/ 63 h 741"/>
                  <a:gd name="T50" fmla="*/ 47 w 99"/>
                  <a:gd name="T51" fmla="*/ 48 h 741"/>
                  <a:gd name="T52" fmla="*/ 54 w 99"/>
                  <a:gd name="T53" fmla="*/ 38 h 741"/>
                  <a:gd name="T54" fmla="*/ 59 w 99"/>
                  <a:gd name="T55" fmla="*/ 30 h 741"/>
                  <a:gd name="T56" fmla="*/ 61 w 99"/>
                  <a:gd name="T57" fmla="*/ 27 h 741"/>
                  <a:gd name="T58" fmla="*/ 56 w 99"/>
                  <a:gd name="T59" fmla="*/ 0 h 741"/>
                  <a:gd name="T60" fmla="*/ 46 w 99"/>
                  <a:gd name="T61" fmla="*/ 14 h 741"/>
                  <a:gd name="T62" fmla="*/ 35 w 99"/>
                  <a:gd name="T63" fmla="*/ 30 h 741"/>
                  <a:gd name="T64" fmla="*/ 25 w 99"/>
                  <a:gd name="T65" fmla="*/ 50 h 741"/>
                  <a:gd name="T66" fmla="*/ 18 w 99"/>
                  <a:gd name="T67" fmla="*/ 71 h 741"/>
                  <a:gd name="T68" fmla="*/ 10 w 99"/>
                  <a:gd name="T69" fmla="*/ 92 h 741"/>
                  <a:gd name="T70" fmla="*/ 5 w 99"/>
                  <a:gd name="T71" fmla="*/ 114 h 741"/>
                  <a:gd name="T72" fmla="*/ 1 w 99"/>
                  <a:gd name="T73" fmla="*/ 134 h 741"/>
                  <a:gd name="T74" fmla="*/ 0 w 99"/>
                  <a:gd name="T75" fmla="*/ 152 h 741"/>
                  <a:gd name="T76" fmla="*/ 0 w 99"/>
                  <a:gd name="T77" fmla="*/ 179 h 741"/>
                  <a:gd name="T78" fmla="*/ 0 w 99"/>
                  <a:gd name="T79" fmla="*/ 203 h 741"/>
                  <a:gd name="T80" fmla="*/ 0 w 99"/>
                  <a:gd name="T81" fmla="*/ 228 h 741"/>
                  <a:gd name="T82" fmla="*/ 2 w 99"/>
                  <a:gd name="T83" fmla="*/ 254 h 741"/>
                  <a:gd name="T84" fmla="*/ 7 w 99"/>
                  <a:gd name="T85" fmla="*/ 279 h 741"/>
                  <a:gd name="T86" fmla="*/ 13 w 99"/>
                  <a:gd name="T87" fmla="*/ 306 h 741"/>
                  <a:gd name="T88" fmla="*/ 24 w 99"/>
                  <a:gd name="T89" fmla="*/ 336 h 741"/>
                  <a:gd name="T90" fmla="*/ 38 w 99"/>
                  <a:gd name="T91" fmla="*/ 368 h 741"/>
                  <a:gd name="T92" fmla="*/ 48 w 99"/>
                  <a:gd name="T93" fmla="*/ 389 h 741"/>
                  <a:gd name="T94" fmla="*/ 56 w 99"/>
                  <a:gd name="T95" fmla="*/ 411 h 741"/>
                  <a:gd name="T96" fmla="*/ 64 w 99"/>
                  <a:gd name="T97" fmla="*/ 434 h 741"/>
                  <a:gd name="T98" fmla="*/ 69 w 99"/>
                  <a:gd name="T99" fmla="*/ 456 h 741"/>
                  <a:gd name="T100" fmla="*/ 74 w 99"/>
                  <a:gd name="T101" fmla="*/ 480 h 741"/>
                  <a:gd name="T102" fmla="*/ 77 w 99"/>
                  <a:gd name="T103" fmla="*/ 506 h 741"/>
                  <a:gd name="T104" fmla="*/ 78 w 99"/>
                  <a:gd name="T105" fmla="*/ 534 h 741"/>
                  <a:gd name="T106" fmla="*/ 79 w 99"/>
                  <a:gd name="T107" fmla="*/ 564 h 741"/>
                  <a:gd name="T108" fmla="*/ 77 w 99"/>
                  <a:gd name="T109" fmla="*/ 596 h 741"/>
                  <a:gd name="T110" fmla="*/ 72 w 99"/>
                  <a:gd name="T111" fmla="*/ 624 h 741"/>
                  <a:gd name="T112" fmla="*/ 63 w 99"/>
                  <a:gd name="T113" fmla="*/ 651 h 741"/>
                  <a:gd name="T114" fmla="*/ 53 w 99"/>
                  <a:gd name="T115" fmla="*/ 675 h 741"/>
                  <a:gd name="T116" fmla="*/ 42 w 99"/>
                  <a:gd name="T117" fmla="*/ 695 h 741"/>
                  <a:gd name="T118" fmla="*/ 33 w 99"/>
                  <a:gd name="T119" fmla="*/ 708 h 741"/>
                  <a:gd name="T120" fmla="*/ 25 w 99"/>
                  <a:gd name="T121" fmla="*/ 717 h 741"/>
                  <a:gd name="T122" fmla="*/ 20 w 99"/>
                  <a:gd name="T123" fmla="*/ 720 h 741"/>
                  <a:gd name="T124" fmla="*/ 22 w 99"/>
                  <a:gd name="T125" fmla="*/ 741 h 7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9"/>
                  <a:gd name="T190" fmla="*/ 0 h 741"/>
                  <a:gd name="T191" fmla="*/ 99 w 99"/>
                  <a:gd name="T192" fmla="*/ 741 h 7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9" h="741">
                    <a:moveTo>
                      <a:pt x="22" y="741"/>
                    </a:moveTo>
                    <a:lnTo>
                      <a:pt x="25" y="738"/>
                    </a:lnTo>
                    <a:lnTo>
                      <a:pt x="34" y="729"/>
                    </a:lnTo>
                    <a:lnTo>
                      <a:pt x="46" y="714"/>
                    </a:lnTo>
                    <a:lnTo>
                      <a:pt x="61" y="693"/>
                    </a:lnTo>
                    <a:lnTo>
                      <a:pt x="75" y="668"/>
                    </a:lnTo>
                    <a:lnTo>
                      <a:pt x="87" y="636"/>
                    </a:lnTo>
                    <a:lnTo>
                      <a:pt x="95" y="602"/>
                    </a:lnTo>
                    <a:lnTo>
                      <a:pt x="99" y="561"/>
                    </a:lnTo>
                    <a:lnTo>
                      <a:pt x="98" y="515"/>
                    </a:lnTo>
                    <a:lnTo>
                      <a:pt x="93" y="474"/>
                    </a:lnTo>
                    <a:lnTo>
                      <a:pt x="88" y="438"/>
                    </a:lnTo>
                    <a:lnTo>
                      <a:pt x="80" y="410"/>
                    </a:lnTo>
                    <a:lnTo>
                      <a:pt x="71" y="384"/>
                    </a:lnTo>
                    <a:lnTo>
                      <a:pt x="61" y="362"/>
                    </a:lnTo>
                    <a:lnTo>
                      <a:pt x="51" y="342"/>
                    </a:lnTo>
                    <a:lnTo>
                      <a:pt x="41" y="326"/>
                    </a:lnTo>
                    <a:lnTo>
                      <a:pt x="27" y="288"/>
                    </a:lnTo>
                    <a:lnTo>
                      <a:pt x="20" y="245"/>
                    </a:lnTo>
                    <a:lnTo>
                      <a:pt x="16" y="197"/>
                    </a:lnTo>
                    <a:lnTo>
                      <a:pt x="16" y="147"/>
                    </a:lnTo>
                    <a:lnTo>
                      <a:pt x="19" y="125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39" y="63"/>
                    </a:lnTo>
                    <a:lnTo>
                      <a:pt x="47" y="48"/>
                    </a:lnTo>
                    <a:lnTo>
                      <a:pt x="54" y="38"/>
                    </a:lnTo>
                    <a:lnTo>
                      <a:pt x="59" y="30"/>
                    </a:lnTo>
                    <a:lnTo>
                      <a:pt x="61" y="27"/>
                    </a:lnTo>
                    <a:lnTo>
                      <a:pt x="56" y="0"/>
                    </a:lnTo>
                    <a:lnTo>
                      <a:pt x="46" y="14"/>
                    </a:lnTo>
                    <a:lnTo>
                      <a:pt x="35" y="30"/>
                    </a:lnTo>
                    <a:lnTo>
                      <a:pt x="25" y="50"/>
                    </a:lnTo>
                    <a:lnTo>
                      <a:pt x="18" y="71"/>
                    </a:lnTo>
                    <a:lnTo>
                      <a:pt x="10" y="92"/>
                    </a:lnTo>
                    <a:lnTo>
                      <a:pt x="5" y="114"/>
                    </a:lnTo>
                    <a:lnTo>
                      <a:pt x="1" y="134"/>
                    </a:lnTo>
                    <a:lnTo>
                      <a:pt x="0" y="152"/>
                    </a:lnTo>
                    <a:lnTo>
                      <a:pt x="0" y="179"/>
                    </a:lnTo>
                    <a:lnTo>
                      <a:pt x="0" y="203"/>
                    </a:lnTo>
                    <a:lnTo>
                      <a:pt x="0" y="228"/>
                    </a:lnTo>
                    <a:lnTo>
                      <a:pt x="2" y="254"/>
                    </a:lnTo>
                    <a:lnTo>
                      <a:pt x="7" y="279"/>
                    </a:lnTo>
                    <a:lnTo>
                      <a:pt x="13" y="306"/>
                    </a:lnTo>
                    <a:lnTo>
                      <a:pt x="24" y="336"/>
                    </a:lnTo>
                    <a:lnTo>
                      <a:pt x="38" y="368"/>
                    </a:lnTo>
                    <a:lnTo>
                      <a:pt x="48" y="389"/>
                    </a:lnTo>
                    <a:lnTo>
                      <a:pt x="56" y="411"/>
                    </a:lnTo>
                    <a:lnTo>
                      <a:pt x="64" y="434"/>
                    </a:lnTo>
                    <a:lnTo>
                      <a:pt x="69" y="456"/>
                    </a:lnTo>
                    <a:lnTo>
                      <a:pt x="74" y="480"/>
                    </a:lnTo>
                    <a:lnTo>
                      <a:pt x="77" y="506"/>
                    </a:lnTo>
                    <a:lnTo>
                      <a:pt x="78" y="534"/>
                    </a:lnTo>
                    <a:lnTo>
                      <a:pt x="79" y="564"/>
                    </a:lnTo>
                    <a:lnTo>
                      <a:pt x="77" y="596"/>
                    </a:lnTo>
                    <a:lnTo>
                      <a:pt x="72" y="624"/>
                    </a:lnTo>
                    <a:lnTo>
                      <a:pt x="63" y="651"/>
                    </a:lnTo>
                    <a:lnTo>
                      <a:pt x="53" y="675"/>
                    </a:lnTo>
                    <a:lnTo>
                      <a:pt x="42" y="695"/>
                    </a:lnTo>
                    <a:lnTo>
                      <a:pt x="33" y="708"/>
                    </a:lnTo>
                    <a:lnTo>
                      <a:pt x="25" y="717"/>
                    </a:lnTo>
                    <a:lnTo>
                      <a:pt x="20" y="720"/>
                    </a:lnTo>
                    <a:lnTo>
                      <a:pt x="22" y="7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69" name="Freeform 81"/>
              <p:cNvSpPr>
                <a:spLocks/>
              </p:cNvSpPr>
              <p:nvPr/>
            </p:nvSpPr>
            <p:spPr bwMode="auto">
              <a:xfrm>
                <a:off x="5153" y="3467"/>
                <a:ext cx="155" cy="657"/>
              </a:xfrm>
              <a:custGeom>
                <a:avLst/>
                <a:gdLst>
                  <a:gd name="T0" fmla="*/ 92 w 155"/>
                  <a:gd name="T1" fmla="*/ 1292 h 1315"/>
                  <a:gd name="T2" fmla="*/ 98 w 155"/>
                  <a:gd name="T3" fmla="*/ 1315 h 1315"/>
                  <a:gd name="T4" fmla="*/ 108 w 155"/>
                  <a:gd name="T5" fmla="*/ 1297 h 1315"/>
                  <a:gd name="T6" fmla="*/ 119 w 155"/>
                  <a:gd name="T7" fmla="*/ 1273 h 1315"/>
                  <a:gd name="T8" fmla="*/ 128 w 155"/>
                  <a:gd name="T9" fmla="*/ 1246 h 1315"/>
                  <a:gd name="T10" fmla="*/ 137 w 155"/>
                  <a:gd name="T11" fmla="*/ 1219 h 1315"/>
                  <a:gd name="T12" fmla="*/ 145 w 155"/>
                  <a:gd name="T13" fmla="*/ 1192 h 1315"/>
                  <a:gd name="T14" fmla="*/ 150 w 155"/>
                  <a:gd name="T15" fmla="*/ 1166 h 1315"/>
                  <a:gd name="T16" fmla="*/ 154 w 155"/>
                  <a:gd name="T17" fmla="*/ 1144 h 1315"/>
                  <a:gd name="T18" fmla="*/ 155 w 155"/>
                  <a:gd name="T19" fmla="*/ 1127 h 1315"/>
                  <a:gd name="T20" fmla="*/ 150 w 155"/>
                  <a:gd name="T21" fmla="*/ 1028 h 1315"/>
                  <a:gd name="T22" fmla="*/ 135 w 155"/>
                  <a:gd name="T23" fmla="*/ 937 h 1315"/>
                  <a:gd name="T24" fmla="*/ 112 w 155"/>
                  <a:gd name="T25" fmla="*/ 849 h 1315"/>
                  <a:gd name="T26" fmla="*/ 86 w 155"/>
                  <a:gd name="T27" fmla="*/ 762 h 1315"/>
                  <a:gd name="T28" fmla="*/ 60 w 155"/>
                  <a:gd name="T29" fmla="*/ 670 h 1315"/>
                  <a:gd name="T30" fmla="*/ 37 w 155"/>
                  <a:gd name="T31" fmla="*/ 571 h 1315"/>
                  <a:gd name="T32" fmla="*/ 21 w 155"/>
                  <a:gd name="T33" fmla="*/ 459 h 1315"/>
                  <a:gd name="T34" fmla="*/ 15 w 155"/>
                  <a:gd name="T35" fmla="*/ 330 h 1315"/>
                  <a:gd name="T36" fmla="*/ 17 w 155"/>
                  <a:gd name="T37" fmla="*/ 285 h 1315"/>
                  <a:gd name="T38" fmla="*/ 23 w 155"/>
                  <a:gd name="T39" fmla="*/ 235 h 1315"/>
                  <a:gd name="T40" fmla="*/ 33 w 155"/>
                  <a:gd name="T41" fmla="*/ 188 h 1315"/>
                  <a:gd name="T42" fmla="*/ 44 w 155"/>
                  <a:gd name="T43" fmla="*/ 141 h 1315"/>
                  <a:gd name="T44" fmla="*/ 54 w 155"/>
                  <a:gd name="T45" fmla="*/ 101 h 1315"/>
                  <a:gd name="T46" fmla="*/ 63 w 155"/>
                  <a:gd name="T47" fmla="*/ 68 h 1315"/>
                  <a:gd name="T48" fmla="*/ 70 w 155"/>
                  <a:gd name="T49" fmla="*/ 47 h 1315"/>
                  <a:gd name="T50" fmla="*/ 72 w 155"/>
                  <a:gd name="T51" fmla="*/ 39 h 1315"/>
                  <a:gd name="T52" fmla="*/ 69 w 155"/>
                  <a:gd name="T53" fmla="*/ 0 h 1315"/>
                  <a:gd name="T54" fmla="*/ 66 w 155"/>
                  <a:gd name="T55" fmla="*/ 8 h 1315"/>
                  <a:gd name="T56" fmla="*/ 58 w 155"/>
                  <a:gd name="T57" fmla="*/ 32 h 1315"/>
                  <a:gd name="T58" fmla="*/ 47 w 155"/>
                  <a:gd name="T59" fmla="*/ 66 h 1315"/>
                  <a:gd name="T60" fmla="*/ 34 w 155"/>
                  <a:gd name="T61" fmla="*/ 111 h 1315"/>
                  <a:gd name="T62" fmla="*/ 21 w 155"/>
                  <a:gd name="T63" fmla="*/ 162 h 1315"/>
                  <a:gd name="T64" fmla="*/ 10 w 155"/>
                  <a:gd name="T65" fmla="*/ 218 h 1315"/>
                  <a:gd name="T66" fmla="*/ 3 w 155"/>
                  <a:gd name="T67" fmla="*/ 274 h 1315"/>
                  <a:gd name="T68" fmla="*/ 0 w 155"/>
                  <a:gd name="T69" fmla="*/ 330 h 1315"/>
                  <a:gd name="T70" fmla="*/ 5 w 155"/>
                  <a:gd name="T71" fmla="*/ 454 h 1315"/>
                  <a:gd name="T72" fmla="*/ 21 w 155"/>
                  <a:gd name="T73" fmla="*/ 570 h 1315"/>
                  <a:gd name="T74" fmla="*/ 43 w 155"/>
                  <a:gd name="T75" fmla="*/ 678 h 1315"/>
                  <a:gd name="T76" fmla="*/ 68 w 155"/>
                  <a:gd name="T77" fmla="*/ 777 h 1315"/>
                  <a:gd name="T78" fmla="*/ 92 w 155"/>
                  <a:gd name="T79" fmla="*/ 871 h 1315"/>
                  <a:gd name="T80" fmla="*/ 113 w 155"/>
                  <a:gd name="T81" fmla="*/ 958 h 1315"/>
                  <a:gd name="T82" fmla="*/ 129 w 155"/>
                  <a:gd name="T83" fmla="*/ 1042 h 1315"/>
                  <a:gd name="T84" fmla="*/ 135 w 155"/>
                  <a:gd name="T85" fmla="*/ 1121 h 1315"/>
                  <a:gd name="T86" fmla="*/ 134 w 155"/>
                  <a:gd name="T87" fmla="*/ 1132 h 1315"/>
                  <a:gd name="T88" fmla="*/ 132 w 155"/>
                  <a:gd name="T89" fmla="*/ 1148 h 1315"/>
                  <a:gd name="T90" fmla="*/ 128 w 155"/>
                  <a:gd name="T91" fmla="*/ 1168 h 1315"/>
                  <a:gd name="T92" fmla="*/ 123 w 155"/>
                  <a:gd name="T93" fmla="*/ 1190 h 1315"/>
                  <a:gd name="T94" fmla="*/ 118 w 155"/>
                  <a:gd name="T95" fmla="*/ 1216 h 1315"/>
                  <a:gd name="T96" fmla="*/ 110 w 155"/>
                  <a:gd name="T97" fmla="*/ 1243 h 1315"/>
                  <a:gd name="T98" fmla="*/ 101 w 155"/>
                  <a:gd name="T99" fmla="*/ 1268 h 1315"/>
                  <a:gd name="T100" fmla="*/ 92 w 155"/>
                  <a:gd name="T101" fmla="*/ 1292 h 13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5"/>
                  <a:gd name="T154" fmla="*/ 0 h 1315"/>
                  <a:gd name="T155" fmla="*/ 155 w 155"/>
                  <a:gd name="T156" fmla="*/ 1315 h 13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5" h="1315">
                    <a:moveTo>
                      <a:pt x="92" y="1292"/>
                    </a:moveTo>
                    <a:lnTo>
                      <a:pt x="98" y="1315"/>
                    </a:lnTo>
                    <a:lnTo>
                      <a:pt x="108" y="1297"/>
                    </a:lnTo>
                    <a:lnTo>
                      <a:pt x="119" y="1273"/>
                    </a:lnTo>
                    <a:lnTo>
                      <a:pt x="128" y="1246"/>
                    </a:lnTo>
                    <a:lnTo>
                      <a:pt x="137" y="1219"/>
                    </a:lnTo>
                    <a:lnTo>
                      <a:pt x="145" y="1192"/>
                    </a:lnTo>
                    <a:lnTo>
                      <a:pt x="150" y="1166"/>
                    </a:lnTo>
                    <a:lnTo>
                      <a:pt x="154" y="1144"/>
                    </a:lnTo>
                    <a:lnTo>
                      <a:pt x="155" y="1127"/>
                    </a:lnTo>
                    <a:lnTo>
                      <a:pt x="150" y="1028"/>
                    </a:lnTo>
                    <a:lnTo>
                      <a:pt x="135" y="937"/>
                    </a:lnTo>
                    <a:lnTo>
                      <a:pt x="112" y="849"/>
                    </a:lnTo>
                    <a:lnTo>
                      <a:pt x="86" y="762"/>
                    </a:lnTo>
                    <a:lnTo>
                      <a:pt x="60" y="670"/>
                    </a:lnTo>
                    <a:lnTo>
                      <a:pt x="37" y="571"/>
                    </a:lnTo>
                    <a:lnTo>
                      <a:pt x="21" y="459"/>
                    </a:lnTo>
                    <a:lnTo>
                      <a:pt x="15" y="330"/>
                    </a:lnTo>
                    <a:lnTo>
                      <a:pt x="17" y="285"/>
                    </a:lnTo>
                    <a:lnTo>
                      <a:pt x="23" y="235"/>
                    </a:lnTo>
                    <a:lnTo>
                      <a:pt x="33" y="188"/>
                    </a:lnTo>
                    <a:lnTo>
                      <a:pt x="44" y="141"/>
                    </a:lnTo>
                    <a:lnTo>
                      <a:pt x="54" y="101"/>
                    </a:lnTo>
                    <a:lnTo>
                      <a:pt x="63" y="68"/>
                    </a:lnTo>
                    <a:lnTo>
                      <a:pt x="70" y="47"/>
                    </a:lnTo>
                    <a:lnTo>
                      <a:pt x="72" y="39"/>
                    </a:lnTo>
                    <a:lnTo>
                      <a:pt x="69" y="0"/>
                    </a:lnTo>
                    <a:lnTo>
                      <a:pt x="66" y="8"/>
                    </a:lnTo>
                    <a:lnTo>
                      <a:pt x="58" y="32"/>
                    </a:lnTo>
                    <a:lnTo>
                      <a:pt x="47" y="66"/>
                    </a:lnTo>
                    <a:lnTo>
                      <a:pt x="34" y="111"/>
                    </a:lnTo>
                    <a:lnTo>
                      <a:pt x="21" y="162"/>
                    </a:lnTo>
                    <a:lnTo>
                      <a:pt x="10" y="218"/>
                    </a:lnTo>
                    <a:lnTo>
                      <a:pt x="3" y="274"/>
                    </a:lnTo>
                    <a:lnTo>
                      <a:pt x="0" y="330"/>
                    </a:lnTo>
                    <a:lnTo>
                      <a:pt x="5" y="454"/>
                    </a:lnTo>
                    <a:lnTo>
                      <a:pt x="21" y="570"/>
                    </a:lnTo>
                    <a:lnTo>
                      <a:pt x="43" y="678"/>
                    </a:lnTo>
                    <a:lnTo>
                      <a:pt x="68" y="777"/>
                    </a:lnTo>
                    <a:lnTo>
                      <a:pt x="92" y="871"/>
                    </a:lnTo>
                    <a:lnTo>
                      <a:pt x="113" y="958"/>
                    </a:lnTo>
                    <a:lnTo>
                      <a:pt x="129" y="1042"/>
                    </a:lnTo>
                    <a:lnTo>
                      <a:pt x="135" y="1121"/>
                    </a:lnTo>
                    <a:lnTo>
                      <a:pt x="134" y="1132"/>
                    </a:lnTo>
                    <a:lnTo>
                      <a:pt x="132" y="1148"/>
                    </a:lnTo>
                    <a:lnTo>
                      <a:pt x="128" y="1168"/>
                    </a:lnTo>
                    <a:lnTo>
                      <a:pt x="123" y="1190"/>
                    </a:lnTo>
                    <a:lnTo>
                      <a:pt x="118" y="1216"/>
                    </a:lnTo>
                    <a:lnTo>
                      <a:pt x="110" y="1243"/>
                    </a:lnTo>
                    <a:lnTo>
                      <a:pt x="101" y="1268"/>
                    </a:lnTo>
                    <a:lnTo>
                      <a:pt x="92" y="12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70" name="Freeform 82"/>
              <p:cNvSpPr>
                <a:spLocks/>
              </p:cNvSpPr>
              <p:nvPr/>
            </p:nvSpPr>
            <p:spPr bwMode="auto">
              <a:xfrm>
                <a:off x="5226" y="3310"/>
                <a:ext cx="132" cy="660"/>
              </a:xfrm>
              <a:custGeom>
                <a:avLst/>
                <a:gdLst>
                  <a:gd name="T0" fmla="*/ 76 w 132"/>
                  <a:gd name="T1" fmla="*/ 1286 h 1319"/>
                  <a:gd name="T2" fmla="*/ 80 w 132"/>
                  <a:gd name="T3" fmla="*/ 1319 h 1319"/>
                  <a:gd name="T4" fmla="*/ 82 w 132"/>
                  <a:gd name="T5" fmla="*/ 1314 h 1319"/>
                  <a:gd name="T6" fmla="*/ 89 w 132"/>
                  <a:gd name="T7" fmla="*/ 1303 h 1319"/>
                  <a:gd name="T8" fmla="*/ 97 w 132"/>
                  <a:gd name="T9" fmla="*/ 1280 h 1319"/>
                  <a:gd name="T10" fmla="*/ 106 w 132"/>
                  <a:gd name="T11" fmla="*/ 1250 h 1319"/>
                  <a:gd name="T12" fmla="*/ 116 w 132"/>
                  <a:gd name="T13" fmla="*/ 1210 h 1319"/>
                  <a:gd name="T14" fmla="*/ 125 w 132"/>
                  <a:gd name="T15" fmla="*/ 1162 h 1319"/>
                  <a:gd name="T16" fmla="*/ 130 w 132"/>
                  <a:gd name="T17" fmla="*/ 1102 h 1319"/>
                  <a:gd name="T18" fmla="*/ 132 w 132"/>
                  <a:gd name="T19" fmla="*/ 1033 h 1319"/>
                  <a:gd name="T20" fmla="*/ 127 w 132"/>
                  <a:gd name="T21" fmla="*/ 935 h 1319"/>
                  <a:gd name="T22" fmla="*/ 114 w 132"/>
                  <a:gd name="T23" fmla="*/ 835 h 1319"/>
                  <a:gd name="T24" fmla="*/ 95 w 132"/>
                  <a:gd name="T25" fmla="*/ 734 h 1319"/>
                  <a:gd name="T26" fmla="*/ 75 w 132"/>
                  <a:gd name="T27" fmla="*/ 634 h 1319"/>
                  <a:gd name="T28" fmla="*/ 54 w 132"/>
                  <a:gd name="T29" fmla="*/ 537 h 1319"/>
                  <a:gd name="T30" fmla="*/ 36 w 132"/>
                  <a:gd name="T31" fmla="*/ 441 h 1319"/>
                  <a:gd name="T32" fmla="*/ 23 w 132"/>
                  <a:gd name="T33" fmla="*/ 349 h 1319"/>
                  <a:gd name="T34" fmla="*/ 18 w 132"/>
                  <a:gd name="T35" fmla="*/ 264 h 1319"/>
                  <a:gd name="T36" fmla="*/ 20 w 132"/>
                  <a:gd name="T37" fmla="*/ 223 h 1319"/>
                  <a:gd name="T38" fmla="*/ 25 w 132"/>
                  <a:gd name="T39" fmla="*/ 184 h 1319"/>
                  <a:gd name="T40" fmla="*/ 33 w 132"/>
                  <a:gd name="T41" fmla="*/ 147 h 1319"/>
                  <a:gd name="T42" fmla="*/ 42 w 132"/>
                  <a:gd name="T43" fmla="*/ 112 h 1319"/>
                  <a:gd name="T44" fmla="*/ 53 w 132"/>
                  <a:gd name="T45" fmla="*/ 84 h 1319"/>
                  <a:gd name="T46" fmla="*/ 63 w 132"/>
                  <a:gd name="T47" fmla="*/ 60 h 1319"/>
                  <a:gd name="T48" fmla="*/ 73 w 132"/>
                  <a:gd name="T49" fmla="*/ 40 h 1319"/>
                  <a:gd name="T50" fmla="*/ 80 w 132"/>
                  <a:gd name="T51" fmla="*/ 30 h 1319"/>
                  <a:gd name="T52" fmla="*/ 75 w 132"/>
                  <a:gd name="T53" fmla="*/ 0 h 1319"/>
                  <a:gd name="T54" fmla="*/ 61 w 132"/>
                  <a:gd name="T55" fmla="*/ 21 h 1319"/>
                  <a:gd name="T56" fmla="*/ 48 w 132"/>
                  <a:gd name="T57" fmla="*/ 51 h 1319"/>
                  <a:gd name="T58" fmla="*/ 35 w 132"/>
                  <a:gd name="T59" fmla="*/ 85 h 1319"/>
                  <a:gd name="T60" fmla="*/ 24 w 132"/>
                  <a:gd name="T61" fmla="*/ 123 h 1319"/>
                  <a:gd name="T62" fmla="*/ 14 w 132"/>
                  <a:gd name="T63" fmla="*/ 162 h 1319"/>
                  <a:gd name="T64" fmla="*/ 7 w 132"/>
                  <a:gd name="T65" fmla="*/ 201 h 1319"/>
                  <a:gd name="T66" fmla="*/ 2 w 132"/>
                  <a:gd name="T67" fmla="*/ 237 h 1319"/>
                  <a:gd name="T68" fmla="*/ 0 w 132"/>
                  <a:gd name="T69" fmla="*/ 267 h 1319"/>
                  <a:gd name="T70" fmla="*/ 6 w 132"/>
                  <a:gd name="T71" fmla="*/ 361 h 1319"/>
                  <a:gd name="T72" fmla="*/ 19 w 132"/>
                  <a:gd name="T73" fmla="*/ 459 h 1319"/>
                  <a:gd name="T74" fmla="*/ 37 w 132"/>
                  <a:gd name="T75" fmla="*/ 557 h 1319"/>
                  <a:gd name="T76" fmla="*/ 58 w 132"/>
                  <a:gd name="T77" fmla="*/ 656 h 1319"/>
                  <a:gd name="T78" fmla="*/ 78 w 132"/>
                  <a:gd name="T79" fmla="*/ 755 h 1319"/>
                  <a:gd name="T80" fmla="*/ 97 w 132"/>
                  <a:gd name="T81" fmla="*/ 851 h 1319"/>
                  <a:gd name="T82" fmla="*/ 110 w 132"/>
                  <a:gd name="T83" fmla="*/ 943 h 1319"/>
                  <a:gd name="T84" fmla="*/ 115 w 132"/>
                  <a:gd name="T85" fmla="*/ 1031 h 1319"/>
                  <a:gd name="T86" fmla="*/ 114 w 132"/>
                  <a:gd name="T87" fmla="*/ 1070 h 1319"/>
                  <a:gd name="T88" fmla="*/ 113 w 132"/>
                  <a:gd name="T89" fmla="*/ 1108 h 1319"/>
                  <a:gd name="T90" fmla="*/ 110 w 132"/>
                  <a:gd name="T91" fmla="*/ 1144 h 1319"/>
                  <a:gd name="T92" fmla="*/ 105 w 132"/>
                  <a:gd name="T93" fmla="*/ 1178 h 1319"/>
                  <a:gd name="T94" fmla="*/ 99 w 132"/>
                  <a:gd name="T95" fmla="*/ 1211 h 1319"/>
                  <a:gd name="T96" fmla="*/ 92 w 132"/>
                  <a:gd name="T97" fmla="*/ 1240 h 1319"/>
                  <a:gd name="T98" fmla="*/ 85 w 132"/>
                  <a:gd name="T99" fmla="*/ 1265 h 1319"/>
                  <a:gd name="T100" fmla="*/ 76 w 132"/>
                  <a:gd name="T101" fmla="*/ 1286 h 13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1319"/>
                  <a:gd name="T155" fmla="*/ 132 w 132"/>
                  <a:gd name="T156" fmla="*/ 1319 h 131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1319">
                    <a:moveTo>
                      <a:pt x="76" y="1286"/>
                    </a:moveTo>
                    <a:lnTo>
                      <a:pt x="80" y="1319"/>
                    </a:lnTo>
                    <a:lnTo>
                      <a:pt x="82" y="1314"/>
                    </a:lnTo>
                    <a:lnTo>
                      <a:pt x="89" y="1303"/>
                    </a:lnTo>
                    <a:lnTo>
                      <a:pt x="97" y="1280"/>
                    </a:lnTo>
                    <a:lnTo>
                      <a:pt x="106" y="1250"/>
                    </a:lnTo>
                    <a:lnTo>
                      <a:pt x="116" y="1210"/>
                    </a:lnTo>
                    <a:lnTo>
                      <a:pt x="125" y="1162"/>
                    </a:lnTo>
                    <a:lnTo>
                      <a:pt x="130" y="1102"/>
                    </a:lnTo>
                    <a:lnTo>
                      <a:pt x="132" y="1033"/>
                    </a:lnTo>
                    <a:lnTo>
                      <a:pt x="127" y="935"/>
                    </a:lnTo>
                    <a:lnTo>
                      <a:pt x="114" y="835"/>
                    </a:lnTo>
                    <a:lnTo>
                      <a:pt x="95" y="734"/>
                    </a:lnTo>
                    <a:lnTo>
                      <a:pt x="75" y="634"/>
                    </a:lnTo>
                    <a:lnTo>
                      <a:pt x="54" y="537"/>
                    </a:lnTo>
                    <a:lnTo>
                      <a:pt x="36" y="441"/>
                    </a:lnTo>
                    <a:lnTo>
                      <a:pt x="23" y="349"/>
                    </a:lnTo>
                    <a:lnTo>
                      <a:pt x="18" y="264"/>
                    </a:lnTo>
                    <a:lnTo>
                      <a:pt x="20" y="223"/>
                    </a:lnTo>
                    <a:lnTo>
                      <a:pt x="25" y="184"/>
                    </a:lnTo>
                    <a:lnTo>
                      <a:pt x="33" y="147"/>
                    </a:lnTo>
                    <a:lnTo>
                      <a:pt x="42" y="112"/>
                    </a:lnTo>
                    <a:lnTo>
                      <a:pt x="53" y="84"/>
                    </a:lnTo>
                    <a:lnTo>
                      <a:pt x="63" y="60"/>
                    </a:lnTo>
                    <a:lnTo>
                      <a:pt x="73" y="40"/>
                    </a:lnTo>
                    <a:lnTo>
                      <a:pt x="80" y="30"/>
                    </a:lnTo>
                    <a:lnTo>
                      <a:pt x="75" y="0"/>
                    </a:lnTo>
                    <a:lnTo>
                      <a:pt x="61" y="21"/>
                    </a:lnTo>
                    <a:lnTo>
                      <a:pt x="48" y="51"/>
                    </a:lnTo>
                    <a:lnTo>
                      <a:pt x="35" y="85"/>
                    </a:lnTo>
                    <a:lnTo>
                      <a:pt x="24" y="123"/>
                    </a:lnTo>
                    <a:lnTo>
                      <a:pt x="14" y="162"/>
                    </a:lnTo>
                    <a:lnTo>
                      <a:pt x="7" y="201"/>
                    </a:lnTo>
                    <a:lnTo>
                      <a:pt x="2" y="237"/>
                    </a:lnTo>
                    <a:lnTo>
                      <a:pt x="0" y="267"/>
                    </a:lnTo>
                    <a:lnTo>
                      <a:pt x="6" y="361"/>
                    </a:lnTo>
                    <a:lnTo>
                      <a:pt x="19" y="459"/>
                    </a:lnTo>
                    <a:lnTo>
                      <a:pt x="37" y="557"/>
                    </a:lnTo>
                    <a:lnTo>
                      <a:pt x="58" y="656"/>
                    </a:lnTo>
                    <a:lnTo>
                      <a:pt x="78" y="755"/>
                    </a:lnTo>
                    <a:lnTo>
                      <a:pt x="97" y="851"/>
                    </a:lnTo>
                    <a:lnTo>
                      <a:pt x="110" y="943"/>
                    </a:lnTo>
                    <a:lnTo>
                      <a:pt x="115" y="1031"/>
                    </a:lnTo>
                    <a:lnTo>
                      <a:pt x="114" y="1070"/>
                    </a:lnTo>
                    <a:lnTo>
                      <a:pt x="113" y="1108"/>
                    </a:lnTo>
                    <a:lnTo>
                      <a:pt x="110" y="1144"/>
                    </a:lnTo>
                    <a:lnTo>
                      <a:pt x="105" y="1178"/>
                    </a:lnTo>
                    <a:lnTo>
                      <a:pt x="99" y="1211"/>
                    </a:lnTo>
                    <a:lnTo>
                      <a:pt x="92" y="1240"/>
                    </a:lnTo>
                    <a:lnTo>
                      <a:pt x="85" y="1265"/>
                    </a:lnTo>
                    <a:lnTo>
                      <a:pt x="76" y="12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471" name="Freeform 83"/>
              <p:cNvSpPr>
                <a:spLocks/>
              </p:cNvSpPr>
              <p:nvPr/>
            </p:nvSpPr>
            <p:spPr bwMode="auto">
              <a:xfrm>
                <a:off x="5154" y="4132"/>
                <a:ext cx="75" cy="110"/>
              </a:xfrm>
              <a:custGeom>
                <a:avLst/>
                <a:gdLst>
                  <a:gd name="T0" fmla="*/ 69 w 75"/>
                  <a:gd name="T1" fmla="*/ 0 h 220"/>
                  <a:gd name="T2" fmla="*/ 66 w 75"/>
                  <a:gd name="T3" fmla="*/ 3 h 220"/>
                  <a:gd name="T4" fmla="*/ 58 w 75"/>
                  <a:gd name="T5" fmla="*/ 10 h 220"/>
                  <a:gd name="T6" fmla="*/ 48 w 75"/>
                  <a:gd name="T7" fmla="*/ 27 h 220"/>
                  <a:gd name="T8" fmla="*/ 35 w 75"/>
                  <a:gd name="T9" fmla="*/ 48 h 220"/>
                  <a:gd name="T10" fmla="*/ 23 w 75"/>
                  <a:gd name="T11" fmla="*/ 78 h 220"/>
                  <a:gd name="T12" fmla="*/ 12 w 75"/>
                  <a:gd name="T13" fmla="*/ 117 h 220"/>
                  <a:gd name="T14" fmla="*/ 4 w 75"/>
                  <a:gd name="T15" fmla="*/ 163 h 220"/>
                  <a:gd name="T16" fmla="*/ 0 w 75"/>
                  <a:gd name="T17" fmla="*/ 220 h 220"/>
                  <a:gd name="T18" fmla="*/ 12 w 75"/>
                  <a:gd name="T19" fmla="*/ 211 h 220"/>
                  <a:gd name="T20" fmla="*/ 12 w 75"/>
                  <a:gd name="T21" fmla="*/ 174 h 220"/>
                  <a:gd name="T22" fmla="*/ 18 w 75"/>
                  <a:gd name="T23" fmla="*/ 138 h 220"/>
                  <a:gd name="T24" fmla="*/ 27 w 75"/>
                  <a:gd name="T25" fmla="*/ 105 h 220"/>
                  <a:gd name="T26" fmla="*/ 38 w 75"/>
                  <a:gd name="T27" fmla="*/ 75 h 220"/>
                  <a:gd name="T28" fmla="*/ 49 w 75"/>
                  <a:gd name="T29" fmla="*/ 51 h 220"/>
                  <a:gd name="T30" fmla="*/ 61 w 75"/>
                  <a:gd name="T31" fmla="*/ 33 h 220"/>
                  <a:gd name="T32" fmla="*/ 70 w 75"/>
                  <a:gd name="T33" fmla="*/ 21 h 220"/>
                  <a:gd name="T34" fmla="*/ 75 w 75"/>
                  <a:gd name="T35" fmla="*/ 18 h 220"/>
                  <a:gd name="T36" fmla="*/ 69 w 75"/>
                  <a:gd name="T37" fmla="*/ 0 h 2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20"/>
                  <a:gd name="T59" fmla="*/ 75 w 75"/>
                  <a:gd name="T60" fmla="*/ 220 h 2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20">
                    <a:moveTo>
                      <a:pt x="69" y="0"/>
                    </a:moveTo>
                    <a:lnTo>
                      <a:pt x="66" y="3"/>
                    </a:lnTo>
                    <a:lnTo>
                      <a:pt x="58" y="10"/>
                    </a:lnTo>
                    <a:lnTo>
                      <a:pt x="48" y="27"/>
                    </a:lnTo>
                    <a:lnTo>
                      <a:pt x="35" y="48"/>
                    </a:lnTo>
                    <a:lnTo>
                      <a:pt x="23" y="78"/>
                    </a:lnTo>
                    <a:lnTo>
                      <a:pt x="12" y="117"/>
                    </a:lnTo>
                    <a:lnTo>
                      <a:pt x="4" y="163"/>
                    </a:lnTo>
                    <a:lnTo>
                      <a:pt x="0" y="220"/>
                    </a:lnTo>
                    <a:lnTo>
                      <a:pt x="12" y="211"/>
                    </a:lnTo>
                    <a:lnTo>
                      <a:pt x="12" y="174"/>
                    </a:lnTo>
                    <a:lnTo>
                      <a:pt x="18" y="138"/>
                    </a:lnTo>
                    <a:lnTo>
                      <a:pt x="27" y="105"/>
                    </a:lnTo>
                    <a:lnTo>
                      <a:pt x="38" y="75"/>
                    </a:lnTo>
                    <a:lnTo>
                      <a:pt x="49" y="51"/>
                    </a:lnTo>
                    <a:lnTo>
                      <a:pt x="61" y="33"/>
                    </a:lnTo>
                    <a:lnTo>
                      <a:pt x="70" y="21"/>
                    </a:lnTo>
                    <a:lnTo>
                      <a:pt x="75" y="1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объединяет эти изображения?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b071c50b01fae97678b9a8032e9f22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990600"/>
            <a:ext cx="3505200" cy="2286000"/>
          </a:xfrm>
        </p:spPr>
      </p:pic>
      <p:pic>
        <p:nvPicPr>
          <p:cNvPr id="1026" name="Picture 2" descr="D:\Оля\работа\Метакартинки\9458631-red-wattled-fiber-heart-shape-isolated-on-wh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19200"/>
            <a:ext cx="1600200" cy="1209675"/>
          </a:xfrm>
          <a:prstGeom prst="rect">
            <a:avLst/>
          </a:prstGeom>
          <a:noFill/>
        </p:spPr>
      </p:pic>
      <p:pic>
        <p:nvPicPr>
          <p:cNvPr id="1030" name="Picture 6" descr="D:\Оля\работа\Метакартинки\62624a433e49597b4a66449a58998d4e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895600"/>
            <a:ext cx="2057400" cy="1524000"/>
          </a:xfrm>
          <a:prstGeom prst="rect">
            <a:avLst/>
          </a:prstGeom>
          <a:noFill/>
        </p:spPr>
      </p:pic>
      <p:pic>
        <p:nvPicPr>
          <p:cNvPr id="1033" name="Picture 9" descr="D:\Оля\работа\Метакартинки\62127336_sem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800600"/>
            <a:ext cx="3124200" cy="1905000"/>
          </a:xfrm>
          <a:prstGeom prst="rect">
            <a:avLst/>
          </a:prstGeom>
          <a:noFill/>
        </p:spPr>
      </p:pic>
      <p:pic>
        <p:nvPicPr>
          <p:cNvPr id="1036" name="Picture 12" descr="D:\Оля\работа\Метакартинки\budzhet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4419600"/>
            <a:ext cx="2371725" cy="1981200"/>
          </a:xfrm>
          <a:prstGeom prst="rect">
            <a:avLst/>
          </a:prstGeom>
          <a:noFill/>
        </p:spPr>
      </p:pic>
      <p:pic>
        <p:nvPicPr>
          <p:cNvPr id="1037" name="Picture 13" descr="D:\Оля\работа\Метакартинки\3-2841_4_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762000"/>
            <a:ext cx="2857500" cy="3505200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3886200"/>
            <a:ext cx="2789204" cy="166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4384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b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«Семья в современном обществе»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метапредметный урок\Метакартинки\400_F_12954627_XYcjycfg5YD2XdMpmUTNN6GOnO9I3b3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505200"/>
            <a:ext cx="3482005" cy="2811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Семья – это кристалл общества» Виктор Гюго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метапредметный урок\Метакартинки\00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46482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– это …</a:t>
            </a:r>
            <a:b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914401"/>
            <a:ext cx="4040188" cy="838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/>
              <a:t> </a:t>
            </a:r>
          </a:p>
          <a:p>
            <a:pPr algn="ctr"/>
            <a:endParaRPr lang="ru-RU" sz="28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пережиток прошлого</a:t>
            </a:r>
          </a:p>
          <a:p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76199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/>
          <a:p>
            <a:pPr algn="ctr"/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«кристалл общества»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G:\метапредметный урок\Метакартинки\_51570903_forc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4038600" cy="2667000"/>
          </a:xfrm>
          <a:prstGeom prst="rect">
            <a:avLst/>
          </a:prstGeom>
          <a:noFill/>
        </p:spPr>
      </p:pic>
      <p:pic>
        <p:nvPicPr>
          <p:cNvPr id="3077" name="Picture 5" descr="G:\метапредметный урок\Метакартинки\3-2841_4_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0"/>
            <a:ext cx="3221038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Газета «Здравствуй, школа»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Редакционные отделы: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Юридический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Экономический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Социологии </a:t>
            </a:r>
          </a:p>
          <a:p>
            <a:pPr algn="just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endParaRPr lang="ru-RU" dirty="0" smtClean="0"/>
          </a:p>
        </p:txBody>
      </p:sp>
      <p:pic>
        <p:nvPicPr>
          <p:cNvPr id="4" name="Picture 6" descr="CALCPAP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76400"/>
            <a:ext cx="3248025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ИРИНА\Рабочий стол\СЕМЬЯ\метапредметный урок\Метакартинки\image2238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876800"/>
            <a:ext cx="1296194" cy="1282830"/>
          </a:xfrm>
          <a:prstGeom prst="rect">
            <a:avLst/>
          </a:prstGeom>
          <a:noFill/>
        </p:spPr>
      </p:pic>
      <p:pic>
        <p:nvPicPr>
          <p:cNvPr id="1028" name="Picture 4" descr="C:\Documents and Settings\ИРИНА\Рабочий стол\СЕМЬЯ\метапредметный урок\Метакартинки\0_674c7_37349b09_X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876800"/>
            <a:ext cx="1603254" cy="1200150"/>
          </a:xfrm>
          <a:prstGeom prst="rect">
            <a:avLst/>
          </a:prstGeom>
          <a:noFill/>
        </p:spPr>
      </p:pic>
      <p:pic>
        <p:nvPicPr>
          <p:cNvPr id="8" name="Рисунок 7" descr="D:\Оля\работа\Метакартинки\Правовые основы брака\around_worl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876800"/>
            <a:ext cx="17621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– это …</a:t>
            </a:r>
            <a:b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914401"/>
            <a:ext cx="4040188" cy="838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/>
              <a:t> </a:t>
            </a:r>
          </a:p>
          <a:p>
            <a:pPr algn="ctr"/>
            <a:endParaRPr lang="ru-RU" sz="28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пережиток прошлого</a:t>
            </a:r>
          </a:p>
          <a:p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76199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/>
          <a:p>
            <a:pPr algn="ctr"/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«кристалл общества»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G:\метапредметный урок\Метакартинки\_51570903_forc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4038600" cy="2667000"/>
          </a:xfrm>
          <a:prstGeom prst="rect">
            <a:avLst/>
          </a:prstGeom>
          <a:noFill/>
        </p:spPr>
      </p:pic>
      <p:pic>
        <p:nvPicPr>
          <p:cNvPr id="3077" name="Picture 5" descr="G:\метапредметный урок\Метакартинки\3-2841_4_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0"/>
            <a:ext cx="3221038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Юридический   отдел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 descr="C:\Documents and Settings\ИРИНА\Рабочий стол\СЕМЬЯ\метапредметный урок\Метакартинки\image2238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572000"/>
            <a:ext cx="1906385" cy="188805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219200"/>
            <a:ext cx="85344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Оформите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статью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Личные и имущественные права и обязанности супругов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выполнив работу с предложенными вам материалами.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Определите на основе предложенных материалов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какие из прав и обязанностей супругов относятся к личным, какие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имущественным.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Сделайте вывод.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Оформите  статью на листе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ватмана.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Экономический    отдел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Оформите статью «Домашнее хозяйство в современной экономике», выполнив работу с предложенными вам материалами.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Заполните пропуски в  предложениях, используя предложенные слова.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Сделайте вывод.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Оформите  статью на листе 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ватмана.</a:t>
            </a:r>
          </a:p>
          <a:p>
            <a:endParaRPr lang="ru-RU" dirty="0"/>
          </a:p>
        </p:txBody>
      </p:sp>
      <p:pic>
        <p:nvPicPr>
          <p:cNvPr id="4" name="Picture 4" descr="C:\Documents and Settings\ИРИНА\Рабочий стол\СЕМЬЯ\метапредметный урок\Метакартинки\0_674c7_37349b09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782312"/>
            <a:ext cx="2136654" cy="159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259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Конкурс «Учитель года»</vt:lpstr>
      <vt:lpstr>Что объединяет эти изображения?</vt:lpstr>
      <vt:lpstr>Тема урока:  «Семья в современном обществе»</vt:lpstr>
      <vt:lpstr>«Семья – это кристалл общества» Виктор Гюго</vt:lpstr>
      <vt:lpstr>Семья – это … </vt:lpstr>
      <vt:lpstr>Газета «Здравствуй, школа»</vt:lpstr>
      <vt:lpstr>Семья – это … </vt:lpstr>
      <vt:lpstr>Юридический   отдел</vt:lpstr>
      <vt:lpstr>Экономический    отдел</vt:lpstr>
      <vt:lpstr>Отдел социологии</vt:lpstr>
      <vt:lpstr>Презентация PowerPoint</vt:lpstr>
      <vt:lpstr>Правила написания  синквейна по теме «СЕМЬЯ»</vt:lpstr>
      <vt:lpstr>Презентация PowerPoint</vt:lpstr>
      <vt:lpstr>   «Всякая социальная доктрина, пытающаяся разрушить семью, негодна и, кроме того, неприменима.                                                      Семья — это                                                        кристалл общества.»                                                          В. Гюго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объединяет эти изображения?</dc:title>
  <dc:creator>DIMA</dc:creator>
  <cp:lastModifiedBy>Надежда Алексеевна</cp:lastModifiedBy>
  <cp:revision>152</cp:revision>
  <dcterms:created xsi:type="dcterms:W3CDTF">2012-01-22T02:51:13Z</dcterms:created>
  <dcterms:modified xsi:type="dcterms:W3CDTF">2012-02-07T12:47:20Z</dcterms:modified>
</cp:coreProperties>
</file>