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5" r:id="rId3"/>
    <p:sldId id="258" r:id="rId4"/>
    <p:sldId id="276" r:id="rId5"/>
    <p:sldId id="270" r:id="rId6"/>
    <p:sldId id="278" r:id="rId7"/>
    <p:sldId id="271" r:id="rId8"/>
    <p:sldId id="273" r:id="rId9"/>
    <p:sldId id="272" r:id="rId10"/>
    <p:sldId id="275" r:id="rId11"/>
    <p:sldId id="266" r:id="rId12"/>
    <p:sldId id="277" r:id="rId13"/>
    <p:sldId id="269" r:id="rId14"/>
    <p:sldId id="274" r:id="rId15"/>
    <p:sldId id="267" r:id="rId16"/>
    <p:sldId id="268" r:id="rId17"/>
    <p:sldId id="279" r:id="rId18"/>
    <p:sldId id="280" r:id="rId19"/>
    <p:sldId id="303" r:id="rId20"/>
    <p:sldId id="264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качество знаний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0.35000000000000031</c:v>
                </c:pt>
                <c:pt idx="1">
                  <c:v>0.65000000000000235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Качество знаний 5а класс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explosion val="25"/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0.32000000000000084</c:v>
                </c:pt>
                <c:pt idx="1">
                  <c:v>0.68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Русский язык  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Физкультура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0.82000000000000062</c:v>
                </c:pt>
                <c:pt idx="1">
                  <c:v>1</c:v>
                </c:pt>
                <c:pt idx="2">
                  <c:v>0.87000000000000133</c:v>
                </c:pt>
                <c:pt idx="3">
                  <c:v>0.77000000000000146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Русский язык  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Физкультура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0.95000000000000062</c:v>
                </c:pt>
                <c:pt idx="1">
                  <c:v>1</c:v>
                </c:pt>
                <c:pt idx="2">
                  <c:v>0.73000000000000065</c:v>
                </c:pt>
                <c:pt idx="3">
                  <c:v>0.91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Русский язык  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Физкультура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103863808"/>
        <c:axId val="103865344"/>
      </c:barChart>
      <c:catAx>
        <c:axId val="103863808"/>
        <c:scaling>
          <c:orientation val="minMax"/>
        </c:scaling>
        <c:axPos val="b"/>
        <c:tickLblPos val="nextTo"/>
        <c:crossAx val="103865344"/>
        <c:crosses val="autoZero"/>
        <c:auto val="1"/>
        <c:lblAlgn val="ctr"/>
        <c:lblOffset val="100"/>
      </c:catAx>
      <c:valAx>
        <c:axId val="103865344"/>
        <c:scaling>
          <c:orientation val="minMax"/>
        </c:scaling>
        <c:axPos val="l"/>
        <c:majorGridlines/>
        <c:numFmt formatCode="0%" sourceLinked="1"/>
        <c:tickLblPos val="nextTo"/>
        <c:crossAx val="103863808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 </c:v>
                </c:pt>
                <c:pt idx="1">
                  <c:v>Качество знаний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48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Качество знаний 5б класс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</c:v>
                </c:pt>
                <c:pt idx="1">
                  <c:v>0.5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Русский язык   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Физкультура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0.65000000000000169</c:v>
                </c:pt>
                <c:pt idx="1">
                  <c:v>0.95000000000000062</c:v>
                </c:pt>
                <c:pt idx="2">
                  <c:v>0.65000000000000169</c:v>
                </c:pt>
                <c:pt idx="3">
                  <c:v>0.65000000000000169</c:v>
                </c:pt>
                <c:pt idx="4">
                  <c:v>0.95000000000000062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Русский язык   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Физкультура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0.60000000000000064</c:v>
                </c:pt>
                <c:pt idx="1">
                  <c:v>0.95000000000000062</c:v>
                </c:pt>
                <c:pt idx="2">
                  <c:v>0.65000000000000169</c:v>
                </c:pt>
                <c:pt idx="3">
                  <c:v>0.70000000000000062</c:v>
                </c:pt>
                <c:pt idx="4">
                  <c:v>0.95000000000000062</c:v>
                </c:pt>
              </c:numCache>
            </c:numRef>
          </c:val>
        </c:ser>
        <c:axId val="149068416"/>
        <c:axId val="149078400"/>
      </c:barChart>
      <c:catAx>
        <c:axId val="149068416"/>
        <c:scaling>
          <c:orientation val="minMax"/>
        </c:scaling>
        <c:axPos val="b"/>
        <c:tickLblPos val="nextTo"/>
        <c:crossAx val="149078400"/>
        <c:crosses val="autoZero"/>
        <c:auto val="1"/>
        <c:lblAlgn val="ctr"/>
        <c:lblOffset val="100"/>
      </c:catAx>
      <c:valAx>
        <c:axId val="149078400"/>
        <c:scaling>
          <c:orientation val="minMax"/>
        </c:scaling>
        <c:axPos val="l"/>
        <c:majorGridlines/>
        <c:numFmt formatCode="0%" sourceLinked="1"/>
        <c:tickLblPos val="nextTo"/>
        <c:crossAx val="14906841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 1 ч</c:v>
                </c:pt>
                <c:pt idx="1">
                  <c:v>до 2ч</c:v>
                </c:pt>
                <c:pt idx="2">
                  <c:v>более 2ч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0.72000000000000064</c:v>
                </c:pt>
                <c:pt idx="2">
                  <c:v>0.18000000000000024</c:v>
                </c:pt>
                <c:pt idx="3" formatCode="General">
                  <c:v>0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иногда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0.21000000000000021</c:v>
                </c:pt>
                <c:pt idx="1">
                  <c:v>0.79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0.13</c:v>
                </c:pt>
                <c:pt idx="2">
                  <c:v>0.77000000000000124</c:v>
                </c:pt>
                <c:pt idx="3" formatCode="General">
                  <c:v>0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4156B9-1C9B-4DD2-9483-85885ADAE6C2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7DF1CD-25E3-4722-BE1E-6D32F0E0721B}">
      <dgm:prSet phldrT="[Текст]" custT="1"/>
      <dgm:spPr/>
      <dgm:t>
        <a:bodyPr/>
        <a:lstStyle/>
        <a:p>
          <a:r>
            <a:rPr lang="ru-RU" sz="4800" b="1" dirty="0" smtClean="0"/>
            <a:t>Адаптация</a:t>
          </a:r>
          <a:endParaRPr lang="ru-RU" sz="4800" b="1" dirty="0"/>
        </a:p>
      </dgm:t>
    </dgm:pt>
    <dgm:pt modelId="{DC81CA49-2F4C-4047-95D0-2542D0F42D58}" type="parTrans" cxnId="{4D88B4E3-AE4C-4CC0-B4AD-EE412FFD5E7E}">
      <dgm:prSet/>
      <dgm:spPr/>
      <dgm:t>
        <a:bodyPr/>
        <a:lstStyle/>
        <a:p>
          <a:endParaRPr lang="ru-RU"/>
        </a:p>
      </dgm:t>
    </dgm:pt>
    <dgm:pt modelId="{F8AB540B-5D2D-457A-8EB1-BAA169DA48C9}" type="sibTrans" cxnId="{4D88B4E3-AE4C-4CC0-B4AD-EE412FFD5E7E}">
      <dgm:prSet/>
      <dgm:spPr/>
      <dgm:t>
        <a:bodyPr/>
        <a:lstStyle/>
        <a:p>
          <a:endParaRPr lang="ru-RU"/>
        </a:p>
      </dgm:t>
    </dgm:pt>
    <dgm:pt modelId="{C7A783A4-9C95-4119-AEA4-0E71B248A0F3}">
      <dgm:prSet/>
      <dgm:spPr/>
      <dgm:t>
        <a:bodyPr/>
        <a:lstStyle/>
        <a:p>
          <a:r>
            <a:rPr lang="ru-RU" b="1" dirty="0" smtClean="0"/>
            <a:t>социальную</a:t>
          </a:r>
          <a:endParaRPr lang="ru-RU" dirty="0"/>
        </a:p>
      </dgm:t>
    </dgm:pt>
    <dgm:pt modelId="{83E630E7-9B26-48FE-8DB4-00CDE4E039EA}" type="parTrans" cxnId="{E54AB47C-D081-4480-9AD3-A8DFD8C4339A}">
      <dgm:prSet/>
      <dgm:spPr/>
      <dgm:t>
        <a:bodyPr/>
        <a:lstStyle/>
        <a:p>
          <a:endParaRPr lang="ru-RU"/>
        </a:p>
      </dgm:t>
    </dgm:pt>
    <dgm:pt modelId="{22450B1E-B678-458C-B606-AEA27D54FD37}" type="sibTrans" cxnId="{E54AB47C-D081-4480-9AD3-A8DFD8C4339A}">
      <dgm:prSet/>
      <dgm:spPr/>
      <dgm:t>
        <a:bodyPr/>
        <a:lstStyle/>
        <a:p>
          <a:endParaRPr lang="ru-RU"/>
        </a:p>
      </dgm:t>
    </dgm:pt>
    <dgm:pt modelId="{C09FA738-0FEE-4E31-A784-82D5ADBE5589}">
      <dgm:prSet/>
      <dgm:spPr/>
      <dgm:t>
        <a:bodyPr/>
        <a:lstStyle/>
        <a:p>
          <a:r>
            <a:rPr lang="ru-RU" b="1" smtClean="0"/>
            <a:t>психологическую</a:t>
          </a:r>
          <a:endParaRPr lang="ru-RU"/>
        </a:p>
      </dgm:t>
    </dgm:pt>
    <dgm:pt modelId="{848A118A-C25A-4ABC-A6BF-A25BE12B0A43}" type="parTrans" cxnId="{4661DE72-C22C-4067-B7A0-AAD121E8043C}">
      <dgm:prSet/>
      <dgm:spPr/>
      <dgm:t>
        <a:bodyPr/>
        <a:lstStyle/>
        <a:p>
          <a:endParaRPr lang="ru-RU"/>
        </a:p>
      </dgm:t>
    </dgm:pt>
    <dgm:pt modelId="{AC99D3A8-8B4B-43B7-A45A-34DAE86E2267}" type="sibTrans" cxnId="{4661DE72-C22C-4067-B7A0-AAD121E8043C}">
      <dgm:prSet/>
      <dgm:spPr/>
      <dgm:t>
        <a:bodyPr/>
        <a:lstStyle/>
        <a:p>
          <a:endParaRPr lang="ru-RU"/>
        </a:p>
      </dgm:t>
    </dgm:pt>
    <dgm:pt modelId="{9739C85B-7A01-462D-AC0A-08C73059494F}">
      <dgm:prSet/>
      <dgm:spPr/>
      <dgm:t>
        <a:bodyPr/>
        <a:lstStyle/>
        <a:p>
          <a:r>
            <a:rPr lang="ru-RU" b="1" dirty="0" smtClean="0"/>
            <a:t>физиологическую</a:t>
          </a:r>
          <a:endParaRPr lang="ru-RU" dirty="0"/>
        </a:p>
      </dgm:t>
    </dgm:pt>
    <dgm:pt modelId="{609C2405-A9DD-4A86-A852-34EED30BF9C4}" type="parTrans" cxnId="{64E3839F-2071-4D11-9050-4757730AE122}">
      <dgm:prSet/>
      <dgm:spPr/>
      <dgm:t>
        <a:bodyPr/>
        <a:lstStyle/>
        <a:p>
          <a:endParaRPr lang="ru-RU"/>
        </a:p>
      </dgm:t>
    </dgm:pt>
    <dgm:pt modelId="{279B0248-9F3A-4F45-8351-0E3E64242B55}" type="sibTrans" cxnId="{64E3839F-2071-4D11-9050-4757730AE122}">
      <dgm:prSet/>
      <dgm:spPr/>
      <dgm:t>
        <a:bodyPr/>
        <a:lstStyle/>
        <a:p>
          <a:endParaRPr lang="ru-RU"/>
        </a:p>
      </dgm:t>
    </dgm:pt>
    <dgm:pt modelId="{DEB7BF8E-1AA8-42D1-8763-621351EC8B63}" type="pres">
      <dgm:prSet presAssocID="{874156B9-1C9B-4DD2-9483-85885ADAE6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AECCED1-158B-465F-BFCF-C1DE9221858C}" type="pres">
      <dgm:prSet presAssocID="{047DF1CD-25E3-4722-BE1E-6D32F0E0721B}" presName="hierRoot1" presStyleCnt="0">
        <dgm:presLayoutVars>
          <dgm:hierBranch val="init"/>
        </dgm:presLayoutVars>
      </dgm:prSet>
      <dgm:spPr/>
    </dgm:pt>
    <dgm:pt modelId="{27F37A7E-37F9-4322-912B-05661033ACA2}" type="pres">
      <dgm:prSet presAssocID="{047DF1CD-25E3-4722-BE1E-6D32F0E0721B}" presName="rootComposite1" presStyleCnt="0"/>
      <dgm:spPr/>
    </dgm:pt>
    <dgm:pt modelId="{FC750E41-336F-4212-8BA4-13E671A55DA5}" type="pres">
      <dgm:prSet presAssocID="{047DF1CD-25E3-4722-BE1E-6D32F0E0721B}" presName="rootText1" presStyleLbl="node0" presStyleIdx="0" presStyleCnt="1" custScaleX="146283" custScaleY="119930" custLinFactNeighborX="-1131" custLinFactNeighborY="-42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17B244-1DCE-4E1C-A7D0-46844436BA5B}" type="pres">
      <dgm:prSet presAssocID="{047DF1CD-25E3-4722-BE1E-6D32F0E0721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9C36AF0-4A90-4E4B-965A-0DEB89DA568C}" type="pres">
      <dgm:prSet presAssocID="{047DF1CD-25E3-4722-BE1E-6D32F0E0721B}" presName="hierChild2" presStyleCnt="0"/>
      <dgm:spPr/>
    </dgm:pt>
    <dgm:pt modelId="{375E1296-F473-4F91-AA20-A2A6B6A9C643}" type="pres">
      <dgm:prSet presAssocID="{609C2405-A9DD-4A86-A852-34EED30BF9C4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0B5242F-EB6F-40EC-9658-6C68C9DD030A}" type="pres">
      <dgm:prSet presAssocID="{9739C85B-7A01-462D-AC0A-08C73059494F}" presName="hierRoot2" presStyleCnt="0">
        <dgm:presLayoutVars>
          <dgm:hierBranch val="init"/>
        </dgm:presLayoutVars>
      </dgm:prSet>
      <dgm:spPr/>
    </dgm:pt>
    <dgm:pt modelId="{3992C802-5216-4F6B-A6B5-9026184B67A9}" type="pres">
      <dgm:prSet presAssocID="{9739C85B-7A01-462D-AC0A-08C73059494F}" presName="rootComposite" presStyleCnt="0"/>
      <dgm:spPr/>
    </dgm:pt>
    <dgm:pt modelId="{D9DDA082-0E18-4719-B271-730323ED0434}" type="pres">
      <dgm:prSet presAssocID="{9739C85B-7A01-462D-AC0A-08C73059494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285BA3-1DF9-46E4-A15C-69652D28BAA5}" type="pres">
      <dgm:prSet presAssocID="{9739C85B-7A01-462D-AC0A-08C73059494F}" presName="rootConnector" presStyleLbl="node2" presStyleIdx="0" presStyleCnt="3"/>
      <dgm:spPr/>
      <dgm:t>
        <a:bodyPr/>
        <a:lstStyle/>
        <a:p>
          <a:endParaRPr lang="ru-RU"/>
        </a:p>
      </dgm:t>
    </dgm:pt>
    <dgm:pt modelId="{E3D8DEB4-CC11-491E-BED1-EB3B5A8A36EB}" type="pres">
      <dgm:prSet presAssocID="{9739C85B-7A01-462D-AC0A-08C73059494F}" presName="hierChild4" presStyleCnt="0"/>
      <dgm:spPr/>
    </dgm:pt>
    <dgm:pt modelId="{F986F90B-F89C-41CA-A755-C019468E66B1}" type="pres">
      <dgm:prSet presAssocID="{9739C85B-7A01-462D-AC0A-08C73059494F}" presName="hierChild5" presStyleCnt="0"/>
      <dgm:spPr/>
    </dgm:pt>
    <dgm:pt modelId="{8F0E6FF9-0B77-4AB2-9376-2ABD48DAB25C}" type="pres">
      <dgm:prSet presAssocID="{848A118A-C25A-4ABC-A6BF-A25BE12B0A4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06877A9-22CB-4078-8E84-6197D5C86C71}" type="pres">
      <dgm:prSet presAssocID="{C09FA738-0FEE-4E31-A784-82D5ADBE5589}" presName="hierRoot2" presStyleCnt="0">
        <dgm:presLayoutVars>
          <dgm:hierBranch val="init"/>
        </dgm:presLayoutVars>
      </dgm:prSet>
      <dgm:spPr/>
    </dgm:pt>
    <dgm:pt modelId="{D5233E48-71C0-4690-8AA0-21C74B41EFE7}" type="pres">
      <dgm:prSet presAssocID="{C09FA738-0FEE-4E31-A784-82D5ADBE5589}" presName="rootComposite" presStyleCnt="0"/>
      <dgm:spPr/>
    </dgm:pt>
    <dgm:pt modelId="{8667612E-0B6F-4DFC-AB1E-2E74F6F2BB9C}" type="pres">
      <dgm:prSet presAssocID="{C09FA738-0FEE-4E31-A784-82D5ADBE558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7CC917-4028-4D07-BF26-75C5BD749886}" type="pres">
      <dgm:prSet presAssocID="{C09FA738-0FEE-4E31-A784-82D5ADBE5589}" presName="rootConnector" presStyleLbl="node2" presStyleIdx="1" presStyleCnt="3"/>
      <dgm:spPr/>
      <dgm:t>
        <a:bodyPr/>
        <a:lstStyle/>
        <a:p>
          <a:endParaRPr lang="ru-RU"/>
        </a:p>
      </dgm:t>
    </dgm:pt>
    <dgm:pt modelId="{39256FC2-ADE7-4DD2-9487-36C95B847A6C}" type="pres">
      <dgm:prSet presAssocID="{C09FA738-0FEE-4E31-A784-82D5ADBE5589}" presName="hierChild4" presStyleCnt="0"/>
      <dgm:spPr/>
    </dgm:pt>
    <dgm:pt modelId="{9939D4E1-D125-424D-A107-C032F9DDA2B8}" type="pres">
      <dgm:prSet presAssocID="{C09FA738-0FEE-4E31-A784-82D5ADBE5589}" presName="hierChild5" presStyleCnt="0"/>
      <dgm:spPr/>
    </dgm:pt>
    <dgm:pt modelId="{B6ABA025-2EEA-4993-B2A2-016854AA5A08}" type="pres">
      <dgm:prSet presAssocID="{83E630E7-9B26-48FE-8DB4-00CDE4E039EA}" presName="Name37" presStyleLbl="parChTrans1D2" presStyleIdx="2" presStyleCnt="3"/>
      <dgm:spPr/>
      <dgm:t>
        <a:bodyPr/>
        <a:lstStyle/>
        <a:p>
          <a:endParaRPr lang="ru-RU"/>
        </a:p>
      </dgm:t>
    </dgm:pt>
    <dgm:pt modelId="{11AD2E58-3E92-4E88-8C2D-C08D1387301A}" type="pres">
      <dgm:prSet presAssocID="{C7A783A4-9C95-4119-AEA4-0E71B248A0F3}" presName="hierRoot2" presStyleCnt="0">
        <dgm:presLayoutVars>
          <dgm:hierBranch val="init"/>
        </dgm:presLayoutVars>
      </dgm:prSet>
      <dgm:spPr/>
    </dgm:pt>
    <dgm:pt modelId="{0F56B1ED-8671-4DC0-8CF8-C132756D8318}" type="pres">
      <dgm:prSet presAssocID="{C7A783A4-9C95-4119-AEA4-0E71B248A0F3}" presName="rootComposite" presStyleCnt="0"/>
      <dgm:spPr/>
    </dgm:pt>
    <dgm:pt modelId="{FD2E566A-D134-4084-821F-5ECA70DCFDF9}" type="pres">
      <dgm:prSet presAssocID="{C7A783A4-9C95-4119-AEA4-0E71B248A0F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6E7C3E-CC5D-4EF0-B412-CD917DC29F90}" type="pres">
      <dgm:prSet presAssocID="{C7A783A4-9C95-4119-AEA4-0E71B248A0F3}" presName="rootConnector" presStyleLbl="node2" presStyleIdx="2" presStyleCnt="3"/>
      <dgm:spPr/>
      <dgm:t>
        <a:bodyPr/>
        <a:lstStyle/>
        <a:p>
          <a:endParaRPr lang="ru-RU"/>
        </a:p>
      </dgm:t>
    </dgm:pt>
    <dgm:pt modelId="{9C397014-3A1B-4B3A-87B4-631ED8F1DA8A}" type="pres">
      <dgm:prSet presAssocID="{C7A783A4-9C95-4119-AEA4-0E71B248A0F3}" presName="hierChild4" presStyleCnt="0"/>
      <dgm:spPr/>
    </dgm:pt>
    <dgm:pt modelId="{F7B130F9-65DF-4085-B645-FC265C0E4EFC}" type="pres">
      <dgm:prSet presAssocID="{C7A783A4-9C95-4119-AEA4-0E71B248A0F3}" presName="hierChild5" presStyleCnt="0"/>
      <dgm:spPr/>
    </dgm:pt>
    <dgm:pt modelId="{342FDED6-9306-4569-8754-81D04220C11F}" type="pres">
      <dgm:prSet presAssocID="{047DF1CD-25E3-4722-BE1E-6D32F0E0721B}" presName="hierChild3" presStyleCnt="0"/>
      <dgm:spPr/>
    </dgm:pt>
  </dgm:ptLst>
  <dgm:cxnLst>
    <dgm:cxn modelId="{F75B6C3A-79A2-4A5E-A137-B6AAE643EBE0}" type="presOf" srcId="{047DF1CD-25E3-4722-BE1E-6D32F0E0721B}" destId="{6F17B244-1DCE-4E1C-A7D0-46844436BA5B}" srcOrd="1" destOrd="0" presId="urn:microsoft.com/office/officeart/2005/8/layout/orgChart1"/>
    <dgm:cxn modelId="{62C54FD4-7287-4349-896C-2E382C16DD32}" type="presOf" srcId="{C7A783A4-9C95-4119-AEA4-0E71B248A0F3}" destId="{FD2E566A-D134-4084-821F-5ECA70DCFDF9}" srcOrd="0" destOrd="0" presId="urn:microsoft.com/office/officeart/2005/8/layout/orgChart1"/>
    <dgm:cxn modelId="{4D88B4E3-AE4C-4CC0-B4AD-EE412FFD5E7E}" srcId="{874156B9-1C9B-4DD2-9483-85885ADAE6C2}" destId="{047DF1CD-25E3-4722-BE1E-6D32F0E0721B}" srcOrd="0" destOrd="0" parTransId="{DC81CA49-2F4C-4047-95D0-2542D0F42D58}" sibTransId="{F8AB540B-5D2D-457A-8EB1-BAA169DA48C9}"/>
    <dgm:cxn modelId="{AAA9F4DA-B610-4B89-8959-97F829202D83}" type="presOf" srcId="{848A118A-C25A-4ABC-A6BF-A25BE12B0A43}" destId="{8F0E6FF9-0B77-4AB2-9376-2ABD48DAB25C}" srcOrd="0" destOrd="0" presId="urn:microsoft.com/office/officeart/2005/8/layout/orgChart1"/>
    <dgm:cxn modelId="{64E3839F-2071-4D11-9050-4757730AE122}" srcId="{047DF1CD-25E3-4722-BE1E-6D32F0E0721B}" destId="{9739C85B-7A01-462D-AC0A-08C73059494F}" srcOrd="0" destOrd="0" parTransId="{609C2405-A9DD-4A86-A852-34EED30BF9C4}" sibTransId="{279B0248-9F3A-4F45-8351-0E3E64242B55}"/>
    <dgm:cxn modelId="{A946F958-4163-4A96-A3BC-B7E2AB210EB8}" type="presOf" srcId="{9739C85B-7A01-462D-AC0A-08C73059494F}" destId="{D9DDA082-0E18-4719-B271-730323ED0434}" srcOrd="0" destOrd="0" presId="urn:microsoft.com/office/officeart/2005/8/layout/orgChart1"/>
    <dgm:cxn modelId="{79D96CEC-BDD8-4100-9D29-E642D349F46B}" type="presOf" srcId="{83E630E7-9B26-48FE-8DB4-00CDE4E039EA}" destId="{B6ABA025-2EEA-4993-B2A2-016854AA5A08}" srcOrd="0" destOrd="0" presId="urn:microsoft.com/office/officeart/2005/8/layout/orgChart1"/>
    <dgm:cxn modelId="{866F0EAA-459C-4AF2-8DDF-581CF00E053C}" type="presOf" srcId="{047DF1CD-25E3-4722-BE1E-6D32F0E0721B}" destId="{FC750E41-336F-4212-8BA4-13E671A55DA5}" srcOrd="0" destOrd="0" presId="urn:microsoft.com/office/officeart/2005/8/layout/orgChart1"/>
    <dgm:cxn modelId="{F9FC76A6-53B1-432C-89E4-C4545032A2B1}" type="presOf" srcId="{609C2405-A9DD-4A86-A852-34EED30BF9C4}" destId="{375E1296-F473-4F91-AA20-A2A6B6A9C643}" srcOrd="0" destOrd="0" presId="urn:microsoft.com/office/officeart/2005/8/layout/orgChart1"/>
    <dgm:cxn modelId="{8A50CBAE-466D-4475-8294-54761EE1485B}" type="presOf" srcId="{9739C85B-7A01-462D-AC0A-08C73059494F}" destId="{03285BA3-1DF9-46E4-A15C-69652D28BAA5}" srcOrd="1" destOrd="0" presId="urn:microsoft.com/office/officeart/2005/8/layout/orgChart1"/>
    <dgm:cxn modelId="{E54AB47C-D081-4480-9AD3-A8DFD8C4339A}" srcId="{047DF1CD-25E3-4722-BE1E-6D32F0E0721B}" destId="{C7A783A4-9C95-4119-AEA4-0E71B248A0F3}" srcOrd="2" destOrd="0" parTransId="{83E630E7-9B26-48FE-8DB4-00CDE4E039EA}" sibTransId="{22450B1E-B678-458C-B606-AEA27D54FD37}"/>
    <dgm:cxn modelId="{4661DE72-C22C-4067-B7A0-AAD121E8043C}" srcId="{047DF1CD-25E3-4722-BE1E-6D32F0E0721B}" destId="{C09FA738-0FEE-4E31-A784-82D5ADBE5589}" srcOrd="1" destOrd="0" parTransId="{848A118A-C25A-4ABC-A6BF-A25BE12B0A43}" sibTransId="{AC99D3A8-8B4B-43B7-A45A-34DAE86E2267}"/>
    <dgm:cxn modelId="{E174B6EA-7D37-4788-A4B8-4082F5C57392}" type="presOf" srcId="{874156B9-1C9B-4DD2-9483-85885ADAE6C2}" destId="{DEB7BF8E-1AA8-42D1-8763-621351EC8B63}" srcOrd="0" destOrd="0" presId="urn:microsoft.com/office/officeart/2005/8/layout/orgChart1"/>
    <dgm:cxn modelId="{DC7CE87D-EF32-4CC8-8C55-CB153A8074F9}" type="presOf" srcId="{C7A783A4-9C95-4119-AEA4-0E71B248A0F3}" destId="{3E6E7C3E-CC5D-4EF0-B412-CD917DC29F90}" srcOrd="1" destOrd="0" presId="urn:microsoft.com/office/officeart/2005/8/layout/orgChart1"/>
    <dgm:cxn modelId="{25E831EA-2FD2-425C-8693-EBBBCD3F3575}" type="presOf" srcId="{C09FA738-0FEE-4E31-A784-82D5ADBE5589}" destId="{8667612E-0B6F-4DFC-AB1E-2E74F6F2BB9C}" srcOrd="0" destOrd="0" presId="urn:microsoft.com/office/officeart/2005/8/layout/orgChart1"/>
    <dgm:cxn modelId="{5786ED39-598E-4721-96D7-846961025599}" type="presOf" srcId="{C09FA738-0FEE-4E31-A784-82D5ADBE5589}" destId="{AE7CC917-4028-4D07-BF26-75C5BD749886}" srcOrd="1" destOrd="0" presId="urn:microsoft.com/office/officeart/2005/8/layout/orgChart1"/>
    <dgm:cxn modelId="{E1E06447-1EA7-4F9B-A2B7-24DBABF88100}" type="presParOf" srcId="{DEB7BF8E-1AA8-42D1-8763-621351EC8B63}" destId="{EAECCED1-158B-465F-BFCF-C1DE9221858C}" srcOrd="0" destOrd="0" presId="urn:microsoft.com/office/officeart/2005/8/layout/orgChart1"/>
    <dgm:cxn modelId="{DF161B14-8AD9-4587-BDBD-17FEACB2C699}" type="presParOf" srcId="{EAECCED1-158B-465F-BFCF-C1DE9221858C}" destId="{27F37A7E-37F9-4322-912B-05661033ACA2}" srcOrd="0" destOrd="0" presId="urn:microsoft.com/office/officeart/2005/8/layout/orgChart1"/>
    <dgm:cxn modelId="{8E0880AC-B783-4D22-85DC-19603A44C631}" type="presParOf" srcId="{27F37A7E-37F9-4322-912B-05661033ACA2}" destId="{FC750E41-336F-4212-8BA4-13E671A55DA5}" srcOrd="0" destOrd="0" presId="urn:microsoft.com/office/officeart/2005/8/layout/orgChart1"/>
    <dgm:cxn modelId="{F19E666B-F6AA-4630-89AA-437BCDCBD8B3}" type="presParOf" srcId="{27F37A7E-37F9-4322-912B-05661033ACA2}" destId="{6F17B244-1DCE-4E1C-A7D0-46844436BA5B}" srcOrd="1" destOrd="0" presId="urn:microsoft.com/office/officeart/2005/8/layout/orgChart1"/>
    <dgm:cxn modelId="{B4BFBDA9-0774-4C1A-BFF2-D6B5D60783B6}" type="presParOf" srcId="{EAECCED1-158B-465F-BFCF-C1DE9221858C}" destId="{B9C36AF0-4A90-4E4B-965A-0DEB89DA568C}" srcOrd="1" destOrd="0" presId="urn:microsoft.com/office/officeart/2005/8/layout/orgChart1"/>
    <dgm:cxn modelId="{D4F9795D-D3F7-4358-B633-13567F02BAA2}" type="presParOf" srcId="{B9C36AF0-4A90-4E4B-965A-0DEB89DA568C}" destId="{375E1296-F473-4F91-AA20-A2A6B6A9C643}" srcOrd="0" destOrd="0" presId="urn:microsoft.com/office/officeart/2005/8/layout/orgChart1"/>
    <dgm:cxn modelId="{A6A0E7CB-2987-4DFD-9FA7-DE6434662063}" type="presParOf" srcId="{B9C36AF0-4A90-4E4B-965A-0DEB89DA568C}" destId="{70B5242F-EB6F-40EC-9658-6C68C9DD030A}" srcOrd="1" destOrd="0" presId="urn:microsoft.com/office/officeart/2005/8/layout/orgChart1"/>
    <dgm:cxn modelId="{3806E541-EE51-4ABB-B03E-7064BF6F908C}" type="presParOf" srcId="{70B5242F-EB6F-40EC-9658-6C68C9DD030A}" destId="{3992C802-5216-4F6B-A6B5-9026184B67A9}" srcOrd="0" destOrd="0" presId="urn:microsoft.com/office/officeart/2005/8/layout/orgChart1"/>
    <dgm:cxn modelId="{96E5E593-BB1C-4315-A519-9F37C12C4F6E}" type="presParOf" srcId="{3992C802-5216-4F6B-A6B5-9026184B67A9}" destId="{D9DDA082-0E18-4719-B271-730323ED0434}" srcOrd="0" destOrd="0" presId="urn:microsoft.com/office/officeart/2005/8/layout/orgChart1"/>
    <dgm:cxn modelId="{CBD03667-D6C7-4189-A7FB-CB4AE1725517}" type="presParOf" srcId="{3992C802-5216-4F6B-A6B5-9026184B67A9}" destId="{03285BA3-1DF9-46E4-A15C-69652D28BAA5}" srcOrd="1" destOrd="0" presId="urn:microsoft.com/office/officeart/2005/8/layout/orgChart1"/>
    <dgm:cxn modelId="{E55D5D95-49DD-4AD7-AE6A-B3B59ABB6392}" type="presParOf" srcId="{70B5242F-EB6F-40EC-9658-6C68C9DD030A}" destId="{E3D8DEB4-CC11-491E-BED1-EB3B5A8A36EB}" srcOrd="1" destOrd="0" presId="urn:microsoft.com/office/officeart/2005/8/layout/orgChart1"/>
    <dgm:cxn modelId="{EAD62F55-A038-4A89-9BC1-264BFC7DC90B}" type="presParOf" srcId="{70B5242F-EB6F-40EC-9658-6C68C9DD030A}" destId="{F986F90B-F89C-41CA-A755-C019468E66B1}" srcOrd="2" destOrd="0" presId="urn:microsoft.com/office/officeart/2005/8/layout/orgChart1"/>
    <dgm:cxn modelId="{4578079A-AB4E-4829-9083-54EC1AAFF768}" type="presParOf" srcId="{B9C36AF0-4A90-4E4B-965A-0DEB89DA568C}" destId="{8F0E6FF9-0B77-4AB2-9376-2ABD48DAB25C}" srcOrd="2" destOrd="0" presId="urn:microsoft.com/office/officeart/2005/8/layout/orgChart1"/>
    <dgm:cxn modelId="{6AE88E1C-A92B-4900-921A-0F05D6C8B999}" type="presParOf" srcId="{B9C36AF0-4A90-4E4B-965A-0DEB89DA568C}" destId="{106877A9-22CB-4078-8E84-6197D5C86C71}" srcOrd="3" destOrd="0" presId="urn:microsoft.com/office/officeart/2005/8/layout/orgChart1"/>
    <dgm:cxn modelId="{B42626FD-089E-46AC-A4A6-03DDB046C1EF}" type="presParOf" srcId="{106877A9-22CB-4078-8E84-6197D5C86C71}" destId="{D5233E48-71C0-4690-8AA0-21C74B41EFE7}" srcOrd="0" destOrd="0" presId="urn:microsoft.com/office/officeart/2005/8/layout/orgChart1"/>
    <dgm:cxn modelId="{C8290915-519C-4329-8539-5409681F4018}" type="presParOf" srcId="{D5233E48-71C0-4690-8AA0-21C74B41EFE7}" destId="{8667612E-0B6F-4DFC-AB1E-2E74F6F2BB9C}" srcOrd="0" destOrd="0" presId="urn:microsoft.com/office/officeart/2005/8/layout/orgChart1"/>
    <dgm:cxn modelId="{7D20BC83-5D13-43B9-8F1F-28EB5BF89A9F}" type="presParOf" srcId="{D5233E48-71C0-4690-8AA0-21C74B41EFE7}" destId="{AE7CC917-4028-4D07-BF26-75C5BD749886}" srcOrd="1" destOrd="0" presId="urn:microsoft.com/office/officeart/2005/8/layout/orgChart1"/>
    <dgm:cxn modelId="{9F74F69B-1380-4152-B8C0-4BCBADDE1B0E}" type="presParOf" srcId="{106877A9-22CB-4078-8E84-6197D5C86C71}" destId="{39256FC2-ADE7-4DD2-9487-36C95B847A6C}" srcOrd="1" destOrd="0" presId="urn:microsoft.com/office/officeart/2005/8/layout/orgChart1"/>
    <dgm:cxn modelId="{EC1A84AB-5EEE-4F57-9981-5526A44BDCF8}" type="presParOf" srcId="{106877A9-22CB-4078-8E84-6197D5C86C71}" destId="{9939D4E1-D125-424D-A107-C032F9DDA2B8}" srcOrd="2" destOrd="0" presId="urn:microsoft.com/office/officeart/2005/8/layout/orgChart1"/>
    <dgm:cxn modelId="{DADBC0C1-00DC-4F2C-A3EF-D3DDCA4D0F3E}" type="presParOf" srcId="{B9C36AF0-4A90-4E4B-965A-0DEB89DA568C}" destId="{B6ABA025-2EEA-4993-B2A2-016854AA5A08}" srcOrd="4" destOrd="0" presId="urn:microsoft.com/office/officeart/2005/8/layout/orgChart1"/>
    <dgm:cxn modelId="{83176A66-70D0-40C7-B303-82C704C16CEA}" type="presParOf" srcId="{B9C36AF0-4A90-4E4B-965A-0DEB89DA568C}" destId="{11AD2E58-3E92-4E88-8C2D-C08D1387301A}" srcOrd="5" destOrd="0" presId="urn:microsoft.com/office/officeart/2005/8/layout/orgChart1"/>
    <dgm:cxn modelId="{3892C391-2B98-4488-9D32-1A34E0A31755}" type="presParOf" srcId="{11AD2E58-3E92-4E88-8C2D-C08D1387301A}" destId="{0F56B1ED-8671-4DC0-8CF8-C132756D8318}" srcOrd="0" destOrd="0" presId="urn:microsoft.com/office/officeart/2005/8/layout/orgChart1"/>
    <dgm:cxn modelId="{D5D52598-C3E9-474C-96D1-626E83552ADD}" type="presParOf" srcId="{0F56B1ED-8671-4DC0-8CF8-C132756D8318}" destId="{FD2E566A-D134-4084-821F-5ECA70DCFDF9}" srcOrd="0" destOrd="0" presId="urn:microsoft.com/office/officeart/2005/8/layout/orgChart1"/>
    <dgm:cxn modelId="{16268557-8E7D-455F-8233-0167C908DF46}" type="presParOf" srcId="{0F56B1ED-8671-4DC0-8CF8-C132756D8318}" destId="{3E6E7C3E-CC5D-4EF0-B412-CD917DC29F90}" srcOrd="1" destOrd="0" presId="urn:microsoft.com/office/officeart/2005/8/layout/orgChart1"/>
    <dgm:cxn modelId="{C2E01CC2-DD09-445C-9F69-C88FBC7DB3E8}" type="presParOf" srcId="{11AD2E58-3E92-4E88-8C2D-C08D1387301A}" destId="{9C397014-3A1B-4B3A-87B4-631ED8F1DA8A}" srcOrd="1" destOrd="0" presId="urn:microsoft.com/office/officeart/2005/8/layout/orgChart1"/>
    <dgm:cxn modelId="{1EC2595F-071F-4572-A26B-CDEE638EF5AE}" type="presParOf" srcId="{11AD2E58-3E92-4E88-8C2D-C08D1387301A}" destId="{F7B130F9-65DF-4085-B645-FC265C0E4EFC}" srcOrd="2" destOrd="0" presId="urn:microsoft.com/office/officeart/2005/8/layout/orgChart1"/>
    <dgm:cxn modelId="{ED238863-CFC9-4F51-B205-92A2FA125A9C}" type="presParOf" srcId="{EAECCED1-158B-465F-BFCF-C1DE9221858C}" destId="{342FDED6-9306-4569-8754-81D04220C1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ABA025-2EEA-4993-B2A2-016854AA5A08}">
      <dsp:nvSpPr>
        <dsp:cNvPr id="0" name=""/>
        <dsp:cNvSpPr/>
      </dsp:nvSpPr>
      <dsp:spPr>
        <a:xfrm>
          <a:off x="4045021" y="1579450"/>
          <a:ext cx="2907862" cy="1003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3745"/>
              </a:lnTo>
              <a:lnTo>
                <a:pt x="2907862" y="753745"/>
              </a:lnTo>
              <a:lnTo>
                <a:pt x="2907862" y="1003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E6FF9-0B77-4AB2-9376-2ABD48DAB25C}">
      <dsp:nvSpPr>
        <dsp:cNvPr id="0" name=""/>
        <dsp:cNvSpPr/>
      </dsp:nvSpPr>
      <dsp:spPr>
        <a:xfrm>
          <a:off x="3999301" y="1579450"/>
          <a:ext cx="91440" cy="1003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3745"/>
              </a:lnTo>
              <a:lnTo>
                <a:pt x="72648" y="753745"/>
              </a:lnTo>
              <a:lnTo>
                <a:pt x="72648" y="1003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E1296-F473-4F91-AA20-A2A6B6A9C643}">
      <dsp:nvSpPr>
        <dsp:cNvPr id="0" name=""/>
        <dsp:cNvSpPr/>
      </dsp:nvSpPr>
      <dsp:spPr>
        <a:xfrm>
          <a:off x="1191015" y="1579450"/>
          <a:ext cx="2854006" cy="1003743"/>
        </a:xfrm>
        <a:custGeom>
          <a:avLst/>
          <a:gdLst/>
          <a:ahLst/>
          <a:cxnLst/>
          <a:rect l="0" t="0" r="0" b="0"/>
          <a:pathLst>
            <a:path>
              <a:moveTo>
                <a:pt x="2854006" y="0"/>
              </a:moveTo>
              <a:lnTo>
                <a:pt x="2854006" y="753745"/>
              </a:lnTo>
              <a:lnTo>
                <a:pt x="0" y="753745"/>
              </a:lnTo>
              <a:lnTo>
                <a:pt x="0" y="10037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0E41-336F-4212-8BA4-13E671A55DA5}">
      <dsp:nvSpPr>
        <dsp:cNvPr id="0" name=""/>
        <dsp:cNvSpPr/>
      </dsp:nvSpPr>
      <dsp:spPr>
        <a:xfrm>
          <a:off x="2303568" y="151721"/>
          <a:ext cx="3482906" cy="14277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/>
            <a:t>Адаптация</a:t>
          </a:r>
          <a:endParaRPr lang="ru-RU" sz="4800" b="1" kern="1200" dirty="0"/>
        </a:p>
      </dsp:txBody>
      <dsp:txXfrm>
        <a:off x="2303568" y="151721"/>
        <a:ext cx="3482906" cy="1427729"/>
      </dsp:txXfrm>
    </dsp:sp>
    <dsp:sp modelId="{D9DDA082-0E18-4719-B271-730323ED0434}">
      <dsp:nvSpPr>
        <dsp:cNvPr id="0" name=""/>
        <dsp:cNvSpPr/>
      </dsp:nvSpPr>
      <dsp:spPr>
        <a:xfrm>
          <a:off x="546" y="2583194"/>
          <a:ext cx="2380937" cy="11904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физиологическую</a:t>
          </a:r>
          <a:endParaRPr lang="ru-RU" sz="2300" kern="1200" dirty="0"/>
        </a:p>
      </dsp:txBody>
      <dsp:txXfrm>
        <a:off x="546" y="2583194"/>
        <a:ext cx="2380937" cy="1190468"/>
      </dsp:txXfrm>
    </dsp:sp>
    <dsp:sp modelId="{8667612E-0B6F-4DFC-AB1E-2E74F6F2BB9C}">
      <dsp:nvSpPr>
        <dsp:cNvPr id="0" name=""/>
        <dsp:cNvSpPr/>
      </dsp:nvSpPr>
      <dsp:spPr>
        <a:xfrm>
          <a:off x="2881481" y="2583194"/>
          <a:ext cx="2380937" cy="11904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/>
            <a:t>психологическую</a:t>
          </a:r>
          <a:endParaRPr lang="ru-RU" sz="2300" kern="1200"/>
        </a:p>
      </dsp:txBody>
      <dsp:txXfrm>
        <a:off x="2881481" y="2583194"/>
        <a:ext cx="2380937" cy="1190468"/>
      </dsp:txXfrm>
    </dsp:sp>
    <dsp:sp modelId="{FD2E566A-D134-4084-821F-5ECA70DCFDF9}">
      <dsp:nvSpPr>
        <dsp:cNvPr id="0" name=""/>
        <dsp:cNvSpPr/>
      </dsp:nvSpPr>
      <dsp:spPr>
        <a:xfrm>
          <a:off x="5762415" y="2583194"/>
          <a:ext cx="2380937" cy="11904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социальную</a:t>
          </a:r>
          <a:endParaRPr lang="ru-RU" sz="2300" kern="1200" dirty="0"/>
        </a:p>
      </dsp:txBody>
      <dsp:txXfrm>
        <a:off x="5762415" y="2583194"/>
        <a:ext cx="2380937" cy="1190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913C6-FA79-46FE-B3CB-BDF413922BF7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16918-6D9A-4203-827A-F23613C2F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16918-6D9A-4203-827A-F23613C2F71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8415D4-B89F-439F-9F92-A3F38C88A6E8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109583-6B51-4AB1-9061-4D16B28EC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642918"/>
            <a:ext cx="7406640" cy="428628"/>
          </a:xfrm>
        </p:spPr>
        <p:txBody>
          <a:bodyPr>
            <a:noAutofit/>
          </a:bodyPr>
          <a:lstStyle/>
          <a:p>
            <a:pPr algn="ctr"/>
            <a:r>
              <a:rPr lang="ru-RU" sz="2400" b="1" smtClean="0"/>
              <a:t> 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7406640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000" b="1" dirty="0" smtClean="0"/>
              <a:t>Педсовет 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«Адаптация пятиклассников к новым условиям обучения»</a:t>
            </a:r>
          </a:p>
          <a:p>
            <a:pPr algn="ctr"/>
            <a:r>
              <a:rPr lang="ru-RU" dirty="0" smtClean="0"/>
              <a:t>Заместитель  директора по УВР </a:t>
            </a:r>
            <a:r>
              <a:rPr lang="ru-RU" dirty="0" err="1" smtClean="0"/>
              <a:t>Л.Ф.Бесшабашнова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7" descr="bs0080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429132"/>
            <a:ext cx="2001838" cy="180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562392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Сводная ведомость успеваемости обучающихся4б класса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15615" y="836715"/>
          <a:ext cx="7848873" cy="5864193"/>
        </p:xfrm>
        <a:graphic>
          <a:graphicData uri="http://schemas.openxmlformats.org/drawingml/2006/table">
            <a:tbl>
              <a:tblPr/>
              <a:tblGrid>
                <a:gridCol w="401308"/>
                <a:gridCol w="1220382"/>
                <a:gridCol w="617887"/>
                <a:gridCol w="633281"/>
                <a:gridCol w="709191"/>
                <a:gridCol w="727239"/>
                <a:gridCol w="709191"/>
                <a:gridCol w="708129"/>
                <a:gridCol w="703883"/>
                <a:gridCol w="713438"/>
                <a:gridCol w="704944"/>
              </a:tblGrid>
              <a:tr h="437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№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Список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Рус.язык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Чтение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Анг.язык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Математика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Окр.мир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ИЗО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Музыка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Технология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Физ-ра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Анишин Никита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Болвачев Евгений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Воротыло Ангелина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Гашин Максим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Горанов Александр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Григорова Вера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Драч  Дарья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Иванов Азамат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Иванова Ирина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Ильвутченкова Дарья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Козловская Дарья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Корнюхова  Кристина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Кретинин  Иван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Кубатина Марина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Кулаков Павел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Панюшкин Алексей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Пинаев Даниил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Понкратова Ксения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Скобленкова Анастас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Сорокина Анастасия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21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Сычев Иван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Цыганкова Мария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23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Шавкун Алена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 4б класс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Сводная ведомость успеваемости</a:t>
            </a:r>
            <a:br>
              <a:rPr lang="ru-RU" sz="2800" dirty="0" smtClean="0"/>
            </a:br>
            <a:r>
              <a:rPr lang="ru-RU" sz="2800" dirty="0" smtClean="0"/>
              <a:t>5б класса(1 четверть)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7" y="1615059"/>
          <a:ext cx="7776867" cy="5257800"/>
        </p:xfrm>
        <a:graphic>
          <a:graphicData uri="http://schemas.openxmlformats.org/drawingml/2006/table">
            <a:tbl>
              <a:tblPr/>
              <a:tblGrid>
                <a:gridCol w="484851"/>
                <a:gridCol w="1474436"/>
                <a:gridCol w="746518"/>
                <a:gridCol w="765117"/>
                <a:gridCol w="856828"/>
                <a:gridCol w="878633"/>
                <a:gridCol w="856828"/>
                <a:gridCol w="861959"/>
                <a:gridCol w="851697"/>
              </a:tblGrid>
              <a:tr h="3052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№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endParaRPr lang="ru-RU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Список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Рус.язык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Чтение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Анг.язык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Математика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История 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Технология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Физ-ра</a:t>
                      </a:r>
                      <a:endParaRPr lang="ru-RU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Анишин Никита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Болвачев Евгений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Воротыло Ангелина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Гашин Максим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Горанов Александр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Григорова Вера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Драч  Дарья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Иванов Азамат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Иванова Ирина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Ильвутченкова Дарья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Козловская Дарья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Корнюхова  Кристина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Кретинин  Иван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Кубатина Марина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Кулаков Павел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Пинаев Даниил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Скобленкова Анастас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Сорокина Анастасия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Сычев Иван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Цыганкова Мария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94" marR="542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09954"/>
            <a:ext cx="24237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 5б класс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320"/>
            <a:ext cx="7818072" cy="1066448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Сводная ведомость успеваемости  обучающихся 4б-5б класса 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5" y="1196751"/>
          <a:ext cx="7776867" cy="5563992"/>
        </p:xfrm>
        <a:graphic>
          <a:graphicData uri="http://schemas.openxmlformats.org/drawingml/2006/table">
            <a:tbl>
              <a:tblPr/>
              <a:tblGrid>
                <a:gridCol w="548037"/>
                <a:gridCol w="1750779"/>
                <a:gridCol w="547264"/>
                <a:gridCol w="548037"/>
                <a:gridCol w="548037"/>
                <a:gridCol w="548037"/>
                <a:gridCol w="547264"/>
                <a:gridCol w="548037"/>
                <a:gridCol w="548037"/>
                <a:gridCol w="548037"/>
                <a:gridCol w="547264"/>
                <a:gridCol w="548037"/>
              </a:tblGrid>
              <a:tr h="218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№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Список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Рус.язык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Чтение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Анг.язык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Математика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Физ-ра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808">
                <a:tc>
                  <a:txBody>
                    <a:bodyPr/>
                    <a:lstStyle/>
                    <a:p>
                      <a:endParaRPr lang="ru-RU" sz="1400" dirty="0">
                        <a:latin typeface="Calibri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Calibri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Анишин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Никита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Болвачев Евгений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Воротыло Ангелина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Гашин Максим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Горанов Александр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Григорова Вера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Драч  Дарья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Иванов Азамат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Иванова Ирина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Ильвутченкова Дарья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Козловская Дарья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Корнюхова  Кристина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Кретинин  Иван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Кубатина Марина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Кулаков Павел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Пинаев Даниил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Скобленкова Анастасия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Сорокина Анастасия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Сычев Иван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Цыганкова Мария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3610" marR="63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Сравнительный анализ 4б и 5б классы 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259632" y="1828800"/>
          <a:ext cx="7272808" cy="41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Какое количество времени необходимо в среднем для выполнения домашнего задания?</a:t>
            </a:r>
            <a:endParaRPr lang="ru-RU" sz="24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475656" y="1828800"/>
          <a:ext cx="7056784" cy="44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Обращаетесь ли   за помощью близких, родственников, одноклассников?</a:t>
            </a:r>
            <a:endParaRPr lang="ru-RU" sz="28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331640" y="1828800"/>
          <a:ext cx="7056784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Вызывает ли у   выполнение домашнего задания затруднения?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259632" y="1556792"/>
          <a:ext cx="727280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е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448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571480"/>
            <a:ext cx="7406640" cy="22580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5400" dirty="0" smtClean="0"/>
              <a:t>Цель:	</a:t>
            </a:r>
            <a:br>
              <a:rPr lang="ru-RU" sz="5400" dirty="0" smtClean="0"/>
            </a:br>
            <a:r>
              <a:rPr lang="ru-RU" sz="5400" dirty="0" smtClean="0"/>
              <a:t>		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071678"/>
            <a:ext cx="7406640" cy="335758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1. Выявить актуальные проблемы каждого ученика и класса в целом.</a:t>
            </a:r>
            <a:br>
              <a:rPr lang="ru-RU" sz="2800" dirty="0" smtClean="0"/>
            </a:br>
            <a:r>
              <a:rPr lang="ru-RU" sz="2800" dirty="0" smtClean="0"/>
              <a:t>2. Согласовать действия учителей-предметников, классных руководителей в поиске и осуществлении конкретных шагов в решении назревших проблем.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357166"/>
            <a:ext cx="740664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Решение педсовета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785794"/>
            <a:ext cx="7406640" cy="5929354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3300" b="1" dirty="0" smtClean="0"/>
              <a:t>РЕКОМЕНДАЦИИ УЧИТЕЛЮ, РАБОТАЮЩЕМУ С ПЯТИКЛАССНИКАМИ</a:t>
            </a:r>
          </a:p>
          <a:p>
            <a:r>
              <a:rPr lang="ru-RU" dirty="0" smtClean="0"/>
              <a:t> </a:t>
            </a:r>
            <a:r>
              <a:rPr lang="ru-RU" sz="2900" dirty="0" smtClean="0"/>
              <a:t>1. Необходимо согласовать требования всех учителей-предметников. </a:t>
            </a:r>
          </a:p>
          <a:p>
            <a:r>
              <a:rPr lang="ru-RU" sz="2900" dirty="0" smtClean="0"/>
              <a:t>2. Уделять особое внимание организации учебного процесса школьника:</a:t>
            </a:r>
          </a:p>
          <a:p>
            <a:r>
              <a:rPr lang="ru-RU" sz="2900" dirty="0" smtClean="0"/>
              <a:t>- готовность к уроку (наличие необходимых учебно-письменных принадлежностей, порядок на парте);</a:t>
            </a:r>
          </a:p>
          <a:p>
            <a:pPr>
              <a:buFontTx/>
              <a:buChar char="-"/>
            </a:pPr>
            <a:r>
              <a:rPr lang="ru-RU" sz="2900" dirty="0" smtClean="0"/>
              <a:t>правильность оформления тетради, различных видов работ; требования к ведению дневника. </a:t>
            </a:r>
          </a:p>
          <a:p>
            <a:r>
              <a:rPr lang="ru-RU" sz="2900" dirty="0" smtClean="0"/>
              <a:t>3.Урок заканчиваем со звонком.</a:t>
            </a:r>
          </a:p>
          <a:p>
            <a:r>
              <a:rPr lang="ru-RU" sz="2900" dirty="0" smtClean="0"/>
              <a:t>4.Домашнее задание не оставляем на самый конец урока - его надо</a:t>
            </a:r>
            <a:br>
              <a:rPr lang="ru-RU" sz="2900" dirty="0" smtClean="0"/>
            </a:br>
            <a:r>
              <a:rPr lang="ru-RU" sz="2900" dirty="0" smtClean="0"/>
              <a:t>прокомментировать, дать инструкции по оформлению. </a:t>
            </a:r>
          </a:p>
          <a:p>
            <a:r>
              <a:rPr lang="ru-RU" sz="2900" dirty="0" smtClean="0"/>
              <a:t>5.Учитель-предметник должен помнить, что урок в 5-м классе должен быть </a:t>
            </a:r>
            <a:br>
              <a:rPr lang="ru-RU" sz="2900" dirty="0" smtClean="0"/>
            </a:br>
            <a:r>
              <a:rPr lang="ru-RU" sz="2900" dirty="0" smtClean="0"/>
              <a:t>с частой сменой видов деятельности, включая </a:t>
            </a:r>
            <a:r>
              <a:rPr lang="ru-RU" sz="2900" dirty="0" err="1" smtClean="0"/>
              <a:t>физминутку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6.Новые виды учебной деятельности должны сопровождаться четкими  инструкциями.</a:t>
            </a:r>
          </a:p>
          <a:p>
            <a:r>
              <a:rPr lang="ru-RU" sz="2900" dirty="0" smtClean="0"/>
              <a:t>7.Учащиеся должны знать свои права и обязанности, правила поведения в кабинетах, правила по технике безопасности, правила дежурных.</a:t>
            </a:r>
            <a:br>
              <a:rPr lang="ru-RU" sz="2900" dirty="0" smtClean="0"/>
            </a:br>
            <a:r>
              <a:rPr lang="ru-RU" sz="2900" dirty="0" smtClean="0"/>
              <a:t>8.Задача учителя - знать затруднения учащихся в усвоении учебного материала, </a:t>
            </a:r>
            <a:r>
              <a:rPr lang="ru-RU" sz="2900" i="1" dirty="0" smtClean="0"/>
              <a:t> </a:t>
            </a:r>
            <a:r>
              <a:rPr lang="ru-RU" sz="2900" dirty="0" smtClean="0"/>
              <a:t>своевременно прийти на помощь.</a:t>
            </a:r>
          </a:p>
          <a:p>
            <a:r>
              <a:rPr lang="ru-RU" sz="2900" dirty="0" smtClean="0"/>
              <a:t>9.Не забывайте: «Ученик и учитель - союзники. Обучение должно </a:t>
            </a:r>
            <a:br>
              <a:rPr lang="ru-RU" sz="2900" dirty="0" smtClean="0"/>
            </a:br>
            <a:r>
              <a:rPr lang="ru-RU" sz="2900" dirty="0" smtClean="0"/>
              <a:t>быть бесконфликтным».</a:t>
            </a:r>
          </a:p>
          <a:p>
            <a:r>
              <a:rPr lang="ru-RU" sz="2900" dirty="0" smtClean="0"/>
              <a:t>10.Не используйте дневник для записи дисциплинарных замечаний. Найдите индивидуальные формы работы с ребенком и семьей, контролируйте своевременность записей, заполняйте дневники вместе на классном часе.</a:t>
            </a:r>
          </a:p>
          <a:p>
            <a:r>
              <a:rPr lang="ru-RU" sz="2900" dirty="0" smtClean="0"/>
              <a:t>11.Ежедневно в конце учебного дня проверяйте наличие задания на следующий день.</a:t>
            </a:r>
          </a:p>
          <a:p>
            <a:r>
              <a:rPr lang="ru-RU" sz="2900" dirty="0" smtClean="0"/>
              <a:t>12.Введите правило среди учащихся помогать больным,  передавать им домашнее задание, оказывать помощь в усвоении пропущенного материала.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ZeT8DvsWQ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0" y="254000"/>
            <a:ext cx="7747000" cy="635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52"/>
            <a:ext cx="7406640" cy="1472184"/>
          </a:xfrm>
        </p:spPr>
        <p:txBody>
          <a:bodyPr/>
          <a:lstStyle/>
          <a:p>
            <a:pPr algn="ctr"/>
            <a:r>
              <a:rPr lang="ru-RU" i="1" dirty="0" smtClean="0"/>
              <a:t>Это странное слово «АДАПТАЦИЯ»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571612"/>
            <a:ext cx="7406640" cy="935994"/>
          </a:xfrm>
        </p:spPr>
        <p:txBody>
          <a:bodyPr/>
          <a:lstStyle/>
          <a:p>
            <a:r>
              <a:rPr lang="ru-RU" b="1" dirty="0" smtClean="0"/>
              <a:t>Адаптация – приспособление к окружающим условиям.</a:t>
            </a:r>
            <a:endParaRPr lang="ru-RU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1000100" y="2428868"/>
          <a:ext cx="8143900" cy="4429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490384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Сводная ведомость успеваемости обучающихся   4а класса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7" y="836720"/>
          <a:ext cx="7776867" cy="6108968"/>
        </p:xfrm>
        <a:graphic>
          <a:graphicData uri="http://schemas.openxmlformats.org/drawingml/2006/table">
            <a:tbl>
              <a:tblPr/>
              <a:tblGrid>
                <a:gridCol w="429361"/>
                <a:gridCol w="1266540"/>
                <a:gridCol w="599109"/>
                <a:gridCol w="744684"/>
                <a:gridCol w="745209"/>
                <a:gridCol w="744684"/>
                <a:gridCol w="670582"/>
                <a:gridCol w="670582"/>
                <a:gridCol w="599109"/>
                <a:gridCol w="744684"/>
                <a:gridCol w="562323"/>
              </a:tblGrid>
              <a:tr h="355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Calibri"/>
                          <a:ea typeface="Calibri"/>
                          <a:cs typeface="Arial"/>
                        </a:rPr>
                        <a:t>№</a:t>
                      </a:r>
                      <a:r>
                        <a:rPr lang="ru-RU" sz="7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r>
                        <a:rPr lang="ru-RU" sz="700" dirty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r>
                        <a:rPr lang="ru-RU" sz="7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endParaRPr lang="ru-RU" sz="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Список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Рус.язык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Чтение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Анг.язык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Математика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Окр.мир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Музыка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Arial"/>
                        </a:rPr>
                        <a:t>ИЗО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Технология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Физ-ра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Болотина Ольга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Гамзова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 Маргарита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Геворгян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 Мери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Говоров Артем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Голышева Мария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Гордеева Анастасия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Зырянова Валерия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Каверзина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 Ольга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Коновалова Ангелина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Котов Денис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Краснокутский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 Илья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Кудинова Марина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Лозутова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 Юлия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Мартынова Марина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Морозов Илья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Муравьева Ксения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Павлов Алексей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Пирогов Илья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Позднякова Ксения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Рыжикова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Есения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21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Серов Максим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Соколов Станислав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Calibri"/>
                          <a:ea typeface="Calibri"/>
                          <a:cs typeface="Arial"/>
                        </a:rPr>
                        <a:t>23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Arial"/>
                        </a:rPr>
                        <a:t>Старинцев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Arial"/>
                        </a:rPr>
                        <a:t> Данил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4490" marR="44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 4а класс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Сводная ведомость успеваемости учащихся </a:t>
            </a:r>
            <a:br>
              <a:rPr lang="ru-RU" sz="2400" dirty="0" smtClean="0"/>
            </a:br>
            <a:r>
              <a:rPr lang="ru-RU" sz="2400" dirty="0" smtClean="0"/>
              <a:t>5а класса (1 четверть)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15612" y="1536192"/>
          <a:ext cx="7488835" cy="5257800"/>
        </p:xfrm>
        <a:graphic>
          <a:graphicData uri="http://schemas.openxmlformats.org/drawingml/2006/table">
            <a:tbl>
              <a:tblPr/>
              <a:tblGrid>
                <a:gridCol w="494135"/>
                <a:gridCol w="1457606"/>
                <a:gridCol w="689491"/>
                <a:gridCol w="857025"/>
                <a:gridCol w="857629"/>
                <a:gridCol w="857025"/>
                <a:gridCol w="771746"/>
                <a:gridCol w="857025"/>
                <a:gridCol w="647153"/>
              </a:tblGrid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№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endParaRPr lang="ru-RU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Список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Рус.язык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Чтение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Анг.язык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Математика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История 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Технология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Физ-ра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Болотина Ольга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 2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Вересова Анна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Гамзова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Маргарита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Геворгян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Мери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Говоров Артем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Голышева Мария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Гордеева Анастасия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Зырянова Валерия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Каверзина Ольга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Коновалова Ангелина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Котов Денис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           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Кудинова Марина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Лозутова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Юлия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Мартынова Марина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Морозов Илья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Муравьева Ксения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Павлов Алексей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Пирогов Илья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Позднякова Ксения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Рыжикова Есения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21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Серов Максим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Соколов Станислав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3171" marR="531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-109954"/>
            <a:ext cx="24237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знаний 5а класс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99444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Сводная ведомость успеваемости обучающихся4а и 5а класса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8" y="1253624"/>
          <a:ext cx="7776866" cy="5555742"/>
        </p:xfrm>
        <a:graphic>
          <a:graphicData uri="http://schemas.openxmlformats.org/drawingml/2006/table">
            <a:tbl>
              <a:tblPr/>
              <a:tblGrid>
                <a:gridCol w="425976"/>
                <a:gridCol w="1737411"/>
                <a:gridCol w="575946"/>
                <a:gridCol w="597485"/>
                <a:gridCol w="575946"/>
                <a:gridCol w="535262"/>
                <a:gridCol w="575946"/>
                <a:gridCol w="535262"/>
                <a:gridCol w="575946"/>
                <a:gridCol w="563182"/>
                <a:gridCol w="575946"/>
                <a:gridCol w="502558"/>
              </a:tblGrid>
              <a:tr h="557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Calibri"/>
                          <a:ea typeface="Calibri"/>
                          <a:cs typeface="Arial"/>
                        </a:rPr>
                        <a:t>№</a:t>
                      </a:r>
                      <a:r>
                        <a:rPr lang="ru-RU" sz="9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r>
                        <a:rPr lang="ru-RU" sz="900" dirty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r>
                        <a:rPr lang="ru-RU" sz="900" dirty="0" err="1">
                          <a:latin typeface="Calibri"/>
                          <a:ea typeface="Calibri"/>
                          <a:cs typeface="Arial"/>
                        </a:rPr>
                        <a:t>п</a:t>
                      </a:r>
                      <a:endParaRPr lang="ru-RU" sz="9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Arial"/>
                        </a:rPr>
                        <a:t>Список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Arial"/>
                        </a:rPr>
                        <a:t>Рус.язык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Arial"/>
                        </a:rPr>
                        <a:t>Чтение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Arial"/>
                        </a:rPr>
                        <a:t>Анг.язык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Calibri"/>
                          <a:cs typeface="Arial"/>
                        </a:rPr>
                        <a:t>Математика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Calibri"/>
                          <a:ea typeface="Calibri"/>
                          <a:cs typeface="Arial"/>
                        </a:rPr>
                        <a:t>Физ-ра</a:t>
                      </a:r>
                      <a:endParaRPr lang="ru-RU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251">
                <a:tc>
                  <a:txBody>
                    <a:bodyPr/>
                    <a:lstStyle/>
                    <a:p>
                      <a:endParaRPr lang="ru-RU" sz="900">
                        <a:latin typeface="Calibri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900">
                        <a:latin typeface="Calibri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Calibri"/>
                          <a:ea typeface="Calibri"/>
                          <a:cs typeface="Arial"/>
                        </a:rPr>
                        <a:t>4класс</a:t>
                      </a:r>
                      <a:endParaRPr lang="ru-RU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4класс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4класс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4класс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4класс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Calibri"/>
                          <a:ea typeface="Calibri"/>
                          <a:cs typeface="Arial"/>
                        </a:rPr>
                        <a:t>5 класс</a:t>
                      </a:r>
                      <a:endParaRPr lang="ru-RU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Болотина Ольга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Вересова Анна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Гамзова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Маргарита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Геворгян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Мери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Говоров Артем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Голышева Мария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Гордеева Анастасия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Зырянова Валерия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Каверзина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Ольга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4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Коновалова Ангелина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 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11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Котов Денис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Кудинова Марина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Лозутова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 Юлия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Мартынова Марина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Морозов Илья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Муравьева Ксения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17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Павлов Алексей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Пирогов Илья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19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Позднякова Ксения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Рыжикова </a:t>
                      </a:r>
                      <a:r>
                        <a:rPr lang="ru-RU" sz="1200" dirty="0" err="1">
                          <a:latin typeface="Calibri"/>
                          <a:ea typeface="Calibri"/>
                          <a:cs typeface="Arial"/>
                        </a:rPr>
                        <a:t>Есения</a:t>
                      </a:r>
                      <a:endParaRPr lang="ru-RU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21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Серов Максим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5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Calibri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Соколов Станислав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54275" marR="54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Сравнительный анализ 4а и 5а классы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528</TotalTime>
  <Words>1771</Words>
  <Application>Microsoft Office PowerPoint</Application>
  <PresentationFormat>Экран (4:3)</PresentationFormat>
  <Paragraphs>1513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 </vt:lpstr>
      <vt:lpstr>Цель:     </vt:lpstr>
      <vt:lpstr>Это странное слово «АДАПТАЦИЯ»</vt:lpstr>
      <vt:lpstr>Сводная ведомость успеваемости обучающихся   4а класса</vt:lpstr>
      <vt:lpstr>Качество знаний 4а класс</vt:lpstr>
      <vt:lpstr>Сводная ведомость успеваемости учащихся  5а класса (1 четверть)</vt:lpstr>
      <vt:lpstr>Качество знаний 5а класс</vt:lpstr>
      <vt:lpstr>Сводная ведомость успеваемости обучающихся4а и 5а класса</vt:lpstr>
      <vt:lpstr>Сравнительный анализ 4а и 5а классы</vt:lpstr>
      <vt:lpstr>Сводная ведомость успеваемости обучающихся4б класса</vt:lpstr>
      <vt:lpstr>Качество знаний 4б класс</vt:lpstr>
      <vt:lpstr>Сводная ведомость успеваемости 5б класса(1 четверть)</vt:lpstr>
      <vt:lpstr>Качество знаний 5б класс</vt:lpstr>
      <vt:lpstr>Сводная ведомость успеваемости  обучающихся 4б-5б класса </vt:lpstr>
      <vt:lpstr>Сравнительный анализ 4б и 5б классы </vt:lpstr>
      <vt:lpstr>Какое количество времени необходимо в среднем для выполнения домашнего задания?</vt:lpstr>
      <vt:lpstr>Обращаетесь ли   за помощью близких, родственников, одноклассников?</vt:lpstr>
      <vt:lpstr>Вызывает ли у   выполнение домашнего задания затруднения? </vt:lpstr>
      <vt:lpstr>Слайд 19</vt:lpstr>
      <vt:lpstr> Решение педсовета 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«Точилинская сош»</dc:title>
  <dc:creator>Admin</dc:creator>
  <cp:lastModifiedBy>User</cp:lastModifiedBy>
  <cp:revision>62</cp:revision>
  <dcterms:created xsi:type="dcterms:W3CDTF">2010-09-24T22:30:24Z</dcterms:created>
  <dcterms:modified xsi:type="dcterms:W3CDTF">2015-12-07T14:57:21Z</dcterms:modified>
</cp:coreProperties>
</file>