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038313A-0712-457E-9137-3E0D2B59586C}" type="datetimeFigureOut">
              <a:rPr lang="ru-RU" smtClean="0"/>
              <a:t>07.12.2015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70EB1E5-D2F3-429A-8963-D44AD2DB0AEE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Друз.я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об.яснил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варен.е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с.ел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осен.ю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в.ют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с.ёжил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от.езд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46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85</TotalTime>
  <Words>16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Солнцестояние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Elena Phedorovna Borisenkova</cp:lastModifiedBy>
  <cp:revision>14</cp:revision>
  <dcterms:created xsi:type="dcterms:W3CDTF">2014-04-17T16:21:46Z</dcterms:created>
  <dcterms:modified xsi:type="dcterms:W3CDTF">2015-12-07T15:51:14Z</dcterms:modified>
</cp:coreProperties>
</file>