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123" y="-1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7BBAB-F48E-48DA-8105-03B63EB3DEE0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884F7E-0541-49C5-837E-5394F7A1808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7BBAB-F48E-48DA-8105-03B63EB3DEE0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84F7E-0541-49C5-837E-5394F7A180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7BBAB-F48E-48DA-8105-03B63EB3DEE0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84F7E-0541-49C5-837E-5394F7A180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7BBAB-F48E-48DA-8105-03B63EB3DEE0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884F7E-0541-49C5-837E-5394F7A1808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7BBAB-F48E-48DA-8105-03B63EB3DEE0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884F7E-0541-49C5-837E-5394F7A1808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7BBAB-F48E-48DA-8105-03B63EB3DEE0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884F7E-0541-49C5-837E-5394F7A1808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7BBAB-F48E-48DA-8105-03B63EB3DEE0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884F7E-0541-49C5-837E-5394F7A1808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7BBAB-F48E-48DA-8105-03B63EB3DEE0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884F7E-0541-49C5-837E-5394F7A1808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7BBAB-F48E-48DA-8105-03B63EB3DEE0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884F7E-0541-49C5-837E-5394F7A1808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7BBAB-F48E-48DA-8105-03B63EB3DEE0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884F7E-0541-49C5-837E-5394F7A1808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7BBAB-F48E-48DA-8105-03B63EB3DEE0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884F7E-0541-49C5-837E-5394F7A1808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D77BBAB-F48E-48DA-8105-03B63EB3DEE0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E884F7E-0541-49C5-837E-5394F7A1808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1.sld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2.sld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3.sld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4.sld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3140968"/>
            <a:ext cx="7543800" cy="2152650"/>
          </a:xfrm>
        </p:spPr>
        <p:txBody>
          <a:bodyPr/>
          <a:lstStyle/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«Сумма углов треугольника»</a:t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01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6"/>
            <a:ext cx="9144000" cy="6838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67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338075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Слайд" r:id="rId3" imgW="4570530" imgH="3427618" progId="PowerPoint.Slide.12">
                  <p:embed/>
                </p:oleObj>
              </mc:Choice>
              <mc:Fallback>
                <p:oleObj name="Слайд" r:id="rId3" imgW="4570530" imgH="3427618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230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43681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Слайд" r:id="rId3" imgW="4570530" imgH="3427618" progId="PowerPoint.Slide.12">
                  <p:embed/>
                </p:oleObj>
              </mc:Choice>
              <mc:Fallback>
                <p:oleObj name="Слайд" r:id="rId3" imgW="4570530" imgH="3427618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291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07994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Слайд" r:id="rId3" imgW="4570530" imgH="3427618" progId="PowerPoint.Slide.12">
                  <p:embed/>
                </p:oleObj>
              </mc:Choice>
              <mc:Fallback>
                <p:oleObj name="Слайд" r:id="rId3" imgW="4570530" imgH="3427618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119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estival.1september.ru/articles/415878/img3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784887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481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36805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Слайд" r:id="rId3" imgW="4570530" imgH="3427618" progId="PowerPoint.Slide.12">
                  <p:embed/>
                </p:oleObj>
              </mc:Choice>
              <mc:Fallback>
                <p:oleObj name="Слайд" r:id="rId3" imgW="4570530" imgH="3427618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316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estival.1september.ru/articles/415878/img6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16433"/>
            <a:ext cx="784887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186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141</TotalTime>
  <Words>5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Базовая</vt:lpstr>
      <vt:lpstr>Слайд</vt:lpstr>
      <vt:lpstr>«Сумма углов треугольника»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«Сумма углов треугольника»</dc:title>
  <dc:creator>Admin</dc:creator>
  <cp:lastModifiedBy>Admin</cp:lastModifiedBy>
  <cp:revision>7</cp:revision>
  <dcterms:created xsi:type="dcterms:W3CDTF">2013-04-01T16:14:40Z</dcterms:created>
  <dcterms:modified xsi:type="dcterms:W3CDTF">2013-04-01T19:22:01Z</dcterms:modified>
</cp:coreProperties>
</file>