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F50B9-67FC-4CE8-874E-58CEB73B35FE}" type="doc">
      <dgm:prSet loTypeId="urn:microsoft.com/office/officeart/2008/layout/RadialCluster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462253-D1B9-49B2-A69C-D7C84A274BCC}">
      <dgm:prSet phldrT="[Текст]"/>
      <dgm:spPr/>
      <dgm:t>
        <a:bodyPr/>
        <a:lstStyle/>
        <a:p>
          <a:r>
            <a:rPr lang="ru-RU" dirty="0" smtClean="0"/>
            <a:t>671</a:t>
          </a:r>
          <a:endParaRPr lang="ru-RU" dirty="0"/>
        </a:p>
      </dgm:t>
    </dgm:pt>
    <dgm:pt modelId="{743048CD-6CB6-4135-B741-B275B22DFE87}" type="parTrans" cxnId="{B013327D-2B2D-4C60-9388-57E72518C6F9}">
      <dgm:prSet/>
      <dgm:spPr/>
      <dgm:t>
        <a:bodyPr/>
        <a:lstStyle/>
        <a:p>
          <a:endParaRPr lang="ru-RU"/>
        </a:p>
      </dgm:t>
    </dgm:pt>
    <dgm:pt modelId="{A5793B95-432D-4A40-85DD-1494E07A7FCB}" type="sibTrans" cxnId="{B013327D-2B2D-4C60-9388-57E72518C6F9}">
      <dgm:prSet/>
      <dgm:spPr/>
      <dgm:t>
        <a:bodyPr/>
        <a:lstStyle/>
        <a:p>
          <a:endParaRPr lang="ru-RU"/>
        </a:p>
      </dgm:t>
    </dgm:pt>
    <dgm:pt modelId="{810BE31E-E356-4B38-BC6B-41F59CD4C3D3}">
      <dgm:prSet phldrT="[Текст]"/>
      <dgm:spPr/>
      <dgm:t>
        <a:bodyPr/>
        <a:lstStyle/>
        <a:p>
          <a:r>
            <a:rPr lang="ru-RU" dirty="0" smtClean="0"/>
            <a:t>Чётное место 2</a:t>
          </a:r>
          <a:endParaRPr lang="ru-RU" dirty="0"/>
        </a:p>
      </dgm:t>
    </dgm:pt>
    <dgm:pt modelId="{A2885D4E-C331-4AD5-8C49-0E286AA501BA}" type="parTrans" cxnId="{040295A0-8001-4B32-92D6-D3C42E461FFF}">
      <dgm:prSet/>
      <dgm:spPr/>
      <dgm:t>
        <a:bodyPr/>
        <a:lstStyle/>
        <a:p>
          <a:endParaRPr lang="ru-RU"/>
        </a:p>
      </dgm:t>
    </dgm:pt>
    <dgm:pt modelId="{D5643321-DE94-4016-8EFC-7149CDC8943B}" type="sibTrans" cxnId="{040295A0-8001-4B32-92D6-D3C42E461FFF}">
      <dgm:prSet/>
      <dgm:spPr/>
      <dgm:t>
        <a:bodyPr/>
        <a:lstStyle/>
        <a:p>
          <a:endParaRPr lang="ru-RU"/>
        </a:p>
      </dgm:t>
    </dgm:pt>
    <dgm:pt modelId="{266BBCA5-4601-461B-BE9D-F0373937AF26}">
      <dgm:prSet phldrT="[Текст]"/>
      <dgm:spPr/>
      <dgm:t>
        <a:bodyPr/>
        <a:lstStyle/>
        <a:p>
          <a:r>
            <a:rPr lang="ru-RU" dirty="0" smtClean="0"/>
            <a:t>Нечётное место 3</a:t>
          </a:r>
          <a:endParaRPr lang="ru-RU" dirty="0"/>
        </a:p>
      </dgm:t>
    </dgm:pt>
    <dgm:pt modelId="{83DDBBE6-A944-46FB-9E0C-3F849DE7E54B}" type="parTrans" cxnId="{FF4E4DCC-D2CB-44E4-B9BE-3345D1FEF27E}">
      <dgm:prSet/>
      <dgm:spPr/>
      <dgm:t>
        <a:bodyPr/>
        <a:lstStyle/>
        <a:p>
          <a:endParaRPr lang="ru-RU"/>
        </a:p>
      </dgm:t>
    </dgm:pt>
    <dgm:pt modelId="{CC0E03AF-C7E5-465A-93F8-1AA1B6409C0D}" type="sibTrans" cxnId="{FF4E4DCC-D2CB-44E4-B9BE-3345D1FEF27E}">
      <dgm:prSet/>
      <dgm:spPr/>
      <dgm:t>
        <a:bodyPr/>
        <a:lstStyle/>
        <a:p>
          <a:endParaRPr lang="ru-RU"/>
        </a:p>
      </dgm:t>
    </dgm:pt>
    <dgm:pt modelId="{8751F871-CCD2-4E4E-A32D-50F1FBF1CEF6}">
      <dgm:prSet phldrT="[Текст]"/>
      <dgm:spPr/>
      <dgm:t>
        <a:bodyPr/>
        <a:lstStyle/>
        <a:p>
          <a:r>
            <a:rPr lang="ru-RU" dirty="0" smtClean="0"/>
            <a:t>Нечётное место 1</a:t>
          </a:r>
          <a:endParaRPr lang="ru-RU" dirty="0"/>
        </a:p>
      </dgm:t>
    </dgm:pt>
    <dgm:pt modelId="{66C61027-5336-4FF8-A6EE-A1ED65C0DF55}" type="parTrans" cxnId="{2D080345-00F3-4DB3-8DC1-6B19A8BF5D17}">
      <dgm:prSet/>
      <dgm:spPr/>
      <dgm:t>
        <a:bodyPr/>
        <a:lstStyle/>
        <a:p>
          <a:endParaRPr lang="ru-RU"/>
        </a:p>
      </dgm:t>
    </dgm:pt>
    <dgm:pt modelId="{5FAF6750-199E-4478-945E-F81DDAD93042}" type="sibTrans" cxnId="{2D080345-00F3-4DB3-8DC1-6B19A8BF5D17}">
      <dgm:prSet/>
      <dgm:spPr/>
      <dgm:t>
        <a:bodyPr/>
        <a:lstStyle/>
        <a:p>
          <a:endParaRPr lang="ru-RU"/>
        </a:p>
      </dgm:t>
    </dgm:pt>
    <dgm:pt modelId="{C8CBEA8B-7537-4D3B-BC82-ED1333205519}" type="pres">
      <dgm:prSet presAssocID="{E67F50B9-67FC-4CE8-874E-58CEB73B35F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DA1A1BF-7CC7-4965-8623-3507815EE2F9}" type="pres">
      <dgm:prSet presAssocID="{7C462253-D1B9-49B2-A69C-D7C84A274BCC}" presName="singleCycle" presStyleCnt="0"/>
      <dgm:spPr/>
    </dgm:pt>
    <dgm:pt modelId="{26876741-E5CD-4CE4-8D80-474C6B090CA7}" type="pres">
      <dgm:prSet presAssocID="{7C462253-D1B9-49B2-A69C-D7C84A274BCC}" presName="singleCenter" presStyleLbl="node1" presStyleIdx="0" presStyleCnt="4" custScaleX="186645" custScaleY="64129" custLinFactNeighborX="-273" custLinFactNeighborY="-14098">
        <dgm:presLayoutVars>
          <dgm:chMax val="7"/>
          <dgm:chPref val="7"/>
        </dgm:presLayoutVars>
      </dgm:prSet>
      <dgm:spPr/>
    </dgm:pt>
    <dgm:pt modelId="{38D4C927-E476-4623-96DD-EBBE931BE3F4}" type="pres">
      <dgm:prSet presAssocID="{A2885D4E-C331-4AD5-8C49-0E286AA501BA}" presName="Name56" presStyleLbl="parChTrans1D2" presStyleIdx="0" presStyleCnt="3"/>
      <dgm:spPr/>
    </dgm:pt>
    <dgm:pt modelId="{50137AB3-DCC7-47E5-8E4C-F1E1D071B605}" type="pres">
      <dgm:prSet presAssocID="{810BE31E-E356-4B38-BC6B-41F59CD4C3D3}" presName="text0" presStyleLbl="node1" presStyleIdx="1" presStyleCnt="4" custScaleX="217737" custScaleY="111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0A459-EA47-420E-B37E-FCF47FF14FBE}" type="pres">
      <dgm:prSet presAssocID="{83DDBBE6-A944-46FB-9E0C-3F849DE7E54B}" presName="Name56" presStyleLbl="parChTrans1D2" presStyleIdx="1" presStyleCnt="3"/>
      <dgm:spPr/>
    </dgm:pt>
    <dgm:pt modelId="{2FC1302E-8CE7-4C3E-804B-29CF3F5F56BA}" type="pres">
      <dgm:prSet presAssocID="{266BBCA5-4601-461B-BE9D-F0373937AF26}" presName="text0" presStyleLbl="node1" presStyleIdx="2" presStyleCnt="4" custScaleX="282405" custScaleY="132024" custRadScaleRad="126635" custRadScaleInc="-12715">
        <dgm:presLayoutVars>
          <dgm:bulletEnabled val="1"/>
        </dgm:presLayoutVars>
      </dgm:prSet>
      <dgm:spPr/>
    </dgm:pt>
    <dgm:pt modelId="{28253A75-2D80-4062-A94E-78EAF11104F4}" type="pres">
      <dgm:prSet presAssocID="{66C61027-5336-4FF8-A6EE-A1ED65C0DF55}" presName="Name56" presStyleLbl="parChTrans1D2" presStyleIdx="2" presStyleCnt="3"/>
      <dgm:spPr/>
    </dgm:pt>
    <dgm:pt modelId="{D7BA1005-3AB2-4C55-8486-4B10B185FA34}" type="pres">
      <dgm:prSet presAssocID="{8751F871-CCD2-4E4E-A32D-50F1FBF1CEF6}" presName="text0" presStyleLbl="node1" presStyleIdx="3" presStyleCnt="4" custScaleX="280033" custScaleY="134488" custRadScaleRad="125291" custRadScaleInc="15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8BD1C8-0C5B-418D-8B3B-0304C4ED95D0}" type="presOf" srcId="{83DDBBE6-A944-46FB-9E0C-3F849DE7E54B}" destId="{B5F0A459-EA47-420E-B37E-FCF47FF14FBE}" srcOrd="0" destOrd="0" presId="urn:microsoft.com/office/officeart/2008/layout/RadialCluster"/>
    <dgm:cxn modelId="{040295A0-8001-4B32-92D6-D3C42E461FFF}" srcId="{7C462253-D1B9-49B2-A69C-D7C84A274BCC}" destId="{810BE31E-E356-4B38-BC6B-41F59CD4C3D3}" srcOrd="0" destOrd="0" parTransId="{A2885D4E-C331-4AD5-8C49-0E286AA501BA}" sibTransId="{D5643321-DE94-4016-8EFC-7149CDC8943B}"/>
    <dgm:cxn modelId="{CFDE168B-53CE-4575-9580-5FEBA2B6F591}" type="presOf" srcId="{E67F50B9-67FC-4CE8-874E-58CEB73B35FE}" destId="{C8CBEA8B-7537-4D3B-BC82-ED1333205519}" srcOrd="0" destOrd="0" presId="urn:microsoft.com/office/officeart/2008/layout/RadialCluster"/>
    <dgm:cxn modelId="{BF32B2F0-7835-45FD-AFF7-AA209EFEAF82}" type="presOf" srcId="{266BBCA5-4601-461B-BE9D-F0373937AF26}" destId="{2FC1302E-8CE7-4C3E-804B-29CF3F5F56BA}" srcOrd="0" destOrd="0" presId="urn:microsoft.com/office/officeart/2008/layout/RadialCluster"/>
    <dgm:cxn modelId="{F2E03200-1F6A-46C0-BDEE-19F6730C68D5}" type="presOf" srcId="{8751F871-CCD2-4E4E-A32D-50F1FBF1CEF6}" destId="{D7BA1005-3AB2-4C55-8486-4B10B185FA34}" srcOrd="0" destOrd="0" presId="urn:microsoft.com/office/officeart/2008/layout/RadialCluster"/>
    <dgm:cxn modelId="{B013327D-2B2D-4C60-9388-57E72518C6F9}" srcId="{E67F50B9-67FC-4CE8-874E-58CEB73B35FE}" destId="{7C462253-D1B9-49B2-A69C-D7C84A274BCC}" srcOrd="0" destOrd="0" parTransId="{743048CD-6CB6-4135-B741-B275B22DFE87}" sibTransId="{A5793B95-432D-4A40-85DD-1494E07A7FCB}"/>
    <dgm:cxn modelId="{92D1BD07-35C4-4B35-9ACF-749CFD95BA46}" type="presOf" srcId="{66C61027-5336-4FF8-A6EE-A1ED65C0DF55}" destId="{28253A75-2D80-4062-A94E-78EAF11104F4}" srcOrd="0" destOrd="0" presId="urn:microsoft.com/office/officeart/2008/layout/RadialCluster"/>
    <dgm:cxn modelId="{92D85147-211E-47F7-899A-629D280A6B41}" type="presOf" srcId="{7C462253-D1B9-49B2-A69C-D7C84A274BCC}" destId="{26876741-E5CD-4CE4-8D80-474C6B090CA7}" srcOrd="0" destOrd="0" presId="urn:microsoft.com/office/officeart/2008/layout/RadialCluster"/>
    <dgm:cxn modelId="{2D080345-00F3-4DB3-8DC1-6B19A8BF5D17}" srcId="{7C462253-D1B9-49B2-A69C-D7C84A274BCC}" destId="{8751F871-CCD2-4E4E-A32D-50F1FBF1CEF6}" srcOrd="2" destOrd="0" parTransId="{66C61027-5336-4FF8-A6EE-A1ED65C0DF55}" sibTransId="{5FAF6750-199E-4478-945E-F81DDAD93042}"/>
    <dgm:cxn modelId="{40B73489-D8B3-42D0-AB07-D1039713D9D1}" type="presOf" srcId="{810BE31E-E356-4B38-BC6B-41F59CD4C3D3}" destId="{50137AB3-DCC7-47E5-8E4C-F1E1D071B605}" srcOrd="0" destOrd="0" presId="urn:microsoft.com/office/officeart/2008/layout/RadialCluster"/>
    <dgm:cxn modelId="{1E600F63-84A4-4999-BCF6-1DC1FFFF979C}" type="presOf" srcId="{A2885D4E-C331-4AD5-8C49-0E286AA501BA}" destId="{38D4C927-E476-4623-96DD-EBBE931BE3F4}" srcOrd="0" destOrd="0" presId="urn:microsoft.com/office/officeart/2008/layout/RadialCluster"/>
    <dgm:cxn modelId="{FF4E4DCC-D2CB-44E4-B9BE-3345D1FEF27E}" srcId="{7C462253-D1B9-49B2-A69C-D7C84A274BCC}" destId="{266BBCA5-4601-461B-BE9D-F0373937AF26}" srcOrd="1" destOrd="0" parTransId="{83DDBBE6-A944-46FB-9E0C-3F849DE7E54B}" sibTransId="{CC0E03AF-C7E5-465A-93F8-1AA1B6409C0D}"/>
    <dgm:cxn modelId="{7A0BBC73-CD9C-4E04-B396-06D34A513925}" type="presParOf" srcId="{C8CBEA8B-7537-4D3B-BC82-ED1333205519}" destId="{5DA1A1BF-7CC7-4965-8623-3507815EE2F9}" srcOrd="0" destOrd="0" presId="urn:microsoft.com/office/officeart/2008/layout/RadialCluster"/>
    <dgm:cxn modelId="{EC74ADE2-2DBC-4F78-9AE5-2F217CEE9293}" type="presParOf" srcId="{5DA1A1BF-7CC7-4965-8623-3507815EE2F9}" destId="{26876741-E5CD-4CE4-8D80-474C6B090CA7}" srcOrd="0" destOrd="0" presId="urn:microsoft.com/office/officeart/2008/layout/RadialCluster"/>
    <dgm:cxn modelId="{28B0098D-F46F-4763-A7D9-0A534A3B5F0A}" type="presParOf" srcId="{5DA1A1BF-7CC7-4965-8623-3507815EE2F9}" destId="{38D4C927-E476-4623-96DD-EBBE931BE3F4}" srcOrd="1" destOrd="0" presId="urn:microsoft.com/office/officeart/2008/layout/RadialCluster"/>
    <dgm:cxn modelId="{529FE7F7-0AF0-4A74-BD0C-F440DA63E371}" type="presParOf" srcId="{5DA1A1BF-7CC7-4965-8623-3507815EE2F9}" destId="{50137AB3-DCC7-47E5-8E4C-F1E1D071B605}" srcOrd="2" destOrd="0" presId="urn:microsoft.com/office/officeart/2008/layout/RadialCluster"/>
    <dgm:cxn modelId="{30143CB1-85C4-4CAD-BE93-49AA02E6947F}" type="presParOf" srcId="{5DA1A1BF-7CC7-4965-8623-3507815EE2F9}" destId="{B5F0A459-EA47-420E-B37E-FCF47FF14FBE}" srcOrd="3" destOrd="0" presId="urn:microsoft.com/office/officeart/2008/layout/RadialCluster"/>
    <dgm:cxn modelId="{C77D5555-52FA-450D-A732-400670D17A90}" type="presParOf" srcId="{5DA1A1BF-7CC7-4965-8623-3507815EE2F9}" destId="{2FC1302E-8CE7-4C3E-804B-29CF3F5F56BA}" srcOrd="4" destOrd="0" presId="urn:microsoft.com/office/officeart/2008/layout/RadialCluster"/>
    <dgm:cxn modelId="{D70FBCC3-2D40-44FE-B77D-13CCF114A0E3}" type="presParOf" srcId="{5DA1A1BF-7CC7-4965-8623-3507815EE2F9}" destId="{28253A75-2D80-4062-A94E-78EAF11104F4}" srcOrd="5" destOrd="0" presId="urn:microsoft.com/office/officeart/2008/layout/RadialCluster"/>
    <dgm:cxn modelId="{86145532-F4DB-461B-AEAE-5D69E7E1074B}" type="presParOf" srcId="{5DA1A1BF-7CC7-4965-8623-3507815EE2F9}" destId="{D7BA1005-3AB2-4C55-8486-4B10B185FA3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76741-E5CD-4CE4-8D80-474C6B090CA7}">
      <dsp:nvSpPr>
        <dsp:cNvPr id="0" name=""/>
        <dsp:cNvSpPr/>
      </dsp:nvSpPr>
      <dsp:spPr>
        <a:xfrm>
          <a:off x="2773329" y="1464347"/>
          <a:ext cx="2171575" cy="746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671</a:t>
          </a:r>
          <a:endParaRPr lang="ru-RU" sz="3600" kern="1200" dirty="0"/>
        </a:p>
      </dsp:txBody>
      <dsp:txXfrm>
        <a:off x="2809752" y="1500770"/>
        <a:ext cx="2098729" cy="673281"/>
      </dsp:txXfrm>
    </dsp:sp>
    <dsp:sp modelId="{38D4C927-E476-4623-96DD-EBBE931BE3F4}">
      <dsp:nvSpPr>
        <dsp:cNvPr id="0" name=""/>
        <dsp:cNvSpPr/>
      </dsp:nvSpPr>
      <dsp:spPr>
        <a:xfrm rot="16226140">
          <a:off x="3625995" y="1226588"/>
          <a:ext cx="4755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5531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37AB3-DCC7-47E5-8E4C-F1E1D071B605}">
      <dsp:nvSpPr>
        <dsp:cNvPr id="0" name=""/>
        <dsp:cNvSpPr/>
      </dsp:nvSpPr>
      <dsp:spPr>
        <a:xfrm>
          <a:off x="3020213" y="118803"/>
          <a:ext cx="1697327" cy="870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Чётное место 2</a:t>
          </a:r>
          <a:endParaRPr lang="ru-RU" sz="2500" kern="1200" dirty="0"/>
        </a:p>
      </dsp:txBody>
      <dsp:txXfrm>
        <a:off x="3062684" y="161274"/>
        <a:ext cx="1612385" cy="785084"/>
      </dsp:txXfrm>
    </dsp:sp>
    <dsp:sp modelId="{B5F0A459-EA47-420E-B37E-FCF47FF14FBE}">
      <dsp:nvSpPr>
        <dsp:cNvPr id="0" name=""/>
        <dsp:cNvSpPr/>
      </dsp:nvSpPr>
      <dsp:spPr>
        <a:xfrm rot="1979806">
          <a:off x="4362868" y="2449471"/>
          <a:ext cx="8777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77707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1302E-8CE7-4C3E-804B-29CF3F5F56BA}">
      <dsp:nvSpPr>
        <dsp:cNvPr id="0" name=""/>
        <dsp:cNvSpPr/>
      </dsp:nvSpPr>
      <dsp:spPr>
        <a:xfrm>
          <a:off x="4861559" y="2688467"/>
          <a:ext cx="2201434" cy="1029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Нечётное место 3</a:t>
          </a:r>
          <a:endParaRPr lang="ru-RU" sz="2900" kern="1200" dirty="0"/>
        </a:p>
      </dsp:txBody>
      <dsp:txXfrm>
        <a:off x="4911799" y="2738707"/>
        <a:ext cx="2100954" cy="928687"/>
      </dsp:txXfrm>
    </dsp:sp>
    <dsp:sp modelId="{28253A75-2D80-4062-A94E-78EAF11104F4}">
      <dsp:nvSpPr>
        <dsp:cNvPr id="0" name=""/>
        <dsp:cNvSpPr/>
      </dsp:nvSpPr>
      <dsp:spPr>
        <a:xfrm rot="8877729">
          <a:off x="2555931" y="2413467"/>
          <a:ext cx="7653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5314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A1005-3AB2-4C55-8486-4B10B185FA34}">
      <dsp:nvSpPr>
        <dsp:cNvPr id="0" name=""/>
        <dsp:cNvSpPr/>
      </dsp:nvSpPr>
      <dsp:spPr>
        <a:xfrm>
          <a:off x="685095" y="2616458"/>
          <a:ext cx="2182943" cy="1048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Нечётное место 1</a:t>
          </a:r>
          <a:endParaRPr lang="ru-RU" sz="3000" kern="1200" dirty="0"/>
        </a:p>
      </dsp:txBody>
      <dsp:txXfrm>
        <a:off x="736272" y="2667635"/>
        <a:ext cx="2080589" cy="946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FB223E-B499-4DD1-AC19-F6FD7F92158C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A20474-9728-4B26-BD8D-20036DFDF06B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23E-B499-4DD1-AC19-F6FD7F92158C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4-9728-4B26-BD8D-20036DFDF06B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23E-B499-4DD1-AC19-F6FD7F92158C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4-9728-4B26-BD8D-20036DFDF06B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23E-B499-4DD1-AC19-F6FD7F92158C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4-9728-4B26-BD8D-20036DFDF06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23E-B499-4DD1-AC19-F6FD7F92158C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4-9728-4B26-BD8D-20036DFDF06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23E-B499-4DD1-AC19-F6FD7F92158C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4-9728-4B26-BD8D-20036DFDF06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23E-B499-4DD1-AC19-F6FD7F92158C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4-9728-4B26-BD8D-20036DFDF06B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23E-B499-4DD1-AC19-F6FD7F92158C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4-9728-4B26-BD8D-20036DFDF06B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23E-B499-4DD1-AC19-F6FD7F92158C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4-9728-4B26-BD8D-20036DFDF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23E-B499-4DD1-AC19-F6FD7F92158C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4-9728-4B26-BD8D-20036DFDF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23E-B499-4DD1-AC19-F6FD7F92158C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0474-9728-4B26-BD8D-20036DFDF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B223E-B499-4DD1-AC19-F6FD7F92158C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0A20474-9728-4B26-BD8D-20036DFDF0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11_(%D1%87%D0%B8%D1%81%D0%BB%D0%BE)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i="1" dirty="0" smtClean="0"/>
              <a:t>МАОУ СОШ №36</a:t>
            </a:r>
            <a:br>
              <a:rPr lang="ru-RU" sz="4800" i="1" dirty="0" smtClean="0"/>
            </a:br>
            <a:r>
              <a:rPr lang="ru-RU" sz="4800" i="1" dirty="0" smtClean="0"/>
              <a:t>Презентация </a:t>
            </a:r>
            <a:br>
              <a:rPr lang="ru-RU" sz="4800" i="1" dirty="0" smtClean="0"/>
            </a:br>
            <a:r>
              <a:rPr lang="ru-RU" sz="4800" i="1" dirty="0" smtClean="0"/>
              <a:t>по математике</a:t>
            </a:r>
            <a:r>
              <a:rPr lang="ru-RU" sz="5400" i="1" dirty="0" smtClean="0"/>
              <a:t/>
            </a:r>
            <a:br>
              <a:rPr lang="ru-RU" sz="5400" i="1" dirty="0" smtClean="0"/>
            </a:br>
            <a:endParaRPr lang="ru-RU" sz="5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ea typeface="+mj-ea"/>
                <a:cs typeface="+mj-cs"/>
              </a:rPr>
              <a:t>Учитель: Емельянова Г. В.</a:t>
            </a:r>
            <a:br>
              <a:rPr lang="ru-RU" sz="2800" dirty="0">
                <a:ea typeface="+mj-ea"/>
                <a:cs typeface="+mj-cs"/>
              </a:rPr>
            </a:br>
            <a:r>
              <a:rPr lang="ru-RU" sz="2800" dirty="0">
                <a:ea typeface="+mj-ea"/>
                <a:cs typeface="+mj-cs"/>
              </a:rPr>
              <a:t>Автор: ученица 5 класса «А» </a:t>
            </a:r>
            <a:r>
              <a:rPr lang="ru-RU" sz="2800" dirty="0" err="1">
                <a:ea typeface="+mj-ea"/>
                <a:cs typeface="+mj-cs"/>
              </a:rPr>
              <a:t>Овчинникова</a:t>
            </a:r>
            <a:r>
              <a:rPr lang="ru-RU" sz="2800" dirty="0">
                <a:ea typeface="+mj-ea"/>
                <a:cs typeface="+mj-cs"/>
              </a:rPr>
              <a:t> А. В.</a:t>
            </a:r>
            <a:br>
              <a:rPr lang="ru-RU" sz="2800" dirty="0">
                <a:ea typeface="+mj-ea"/>
                <a:cs typeface="+mj-cs"/>
              </a:rPr>
            </a:br>
            <a:r>
              <a:rPr lang="ru-RU" sz="2800" dirty="0">
                <a:ea typeface="+mj-ea"/>
                <a:cs typeface="+mj-cs"/>
              </a:rPr>
              <a:t/>
            </a:r>
            <a:br>
              <a:rPr lang="ru-RU" sz="2800" dirty="0">
                <a:ea typeface="+mj-ea"/>
                <a:cs typeface="+mj-cs"/>
              </a:rPr>
            </a:br>
            <a:r>
              <a:rPr lang="ru-RU" sz="2800" dirty="0">
                <a:ea typeface="+mj-ea"/>
                <a:cs typeface="+mj-cs"/>
              </a:rPr>
              <a:t>Тамбов 2015</a:t>
            </a:r>
            <a:endParaRPr lang="ru-RU" sz="2800" dirty="0"/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92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5205">
        <p14:ripple/>
      </p:transition>
    </mc:Choice>
    <mc:Fallback>
      <p:transition spd="slow" advTm="52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u="sng" dirty="0" smtClean="0">
                <a:solidFill>
                  <a:schemeClr val="accent2">
                    <a:lumMod val="75000"/>
                  </a:schemeClr>
                </a:solidFill>
              </a:rPr>
              <a:t> Цель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: Узнать основные признаки делимости на 11.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ТЕМА: Признаки делимости на 11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662850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5369">
        <p14:honeycomb/>
      </p:transition>
    </mc:Choice>
    <mc:Fallback>
      <p:transition spd="slow" advTm="536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способ: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Число делится на 11, если сумма цифр, которые стоят на четных местах, равна сумме цифр, стоящих на нечетных местах, либо отличается от неё на 11.</a:t>
            </a:r>
            <a:endParaRPr lang="ru-RU" sz="1100" i="1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На самом деле признак делимости на 11 очень интересен, попробуем разобраться на примере:  </a:t>
            </a:r>
            <a:endParaRPr lang="ru-RU" sz="1100" i="1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Проверим, делится ли 671 на 11 .</a:t>
            </a:r>
            <a:endParaRPr lang="ru-RU" sz="1100" i="1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189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0845">
        <p14:gallery dir="l"/>
      </p:transition>
    </mc:Choice>
    <mc:Fallback>
      <p:transition spd="slow" advTm="108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222348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8233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852">
        <p14:prism isContent="1"/>
      </p:transition>
    </mc:Choice>
    <mc:Fallback>
      <p:transition spd="slow" advTm="885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57150">
              <a:spcAft>
                <a:spcPts val="600"/>
              </a:spcAft>
            </a:pP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  <a:latin typeface="Verdana"/>
                <a:ea typeface="Times New Roman"/>
              </a:rPr>
              <a:t>Итак, цифры которые стоят на нечетных местах - это 6 (стоит на первом месте) и 1 (стоит на третьим месте). Цифра, которая стоит на четном месте это 7 (стоит на втором месте). 6 + 1 = 7. Сумма цифр стоящих на нечетном месте равна сумме цифр на четном месте, значит 671 делится на 11.</a:t>
            </a:r>
            <a:endParaRPr lang="ru-RU" sz="2800" i="1" dirty="0">
              <a:solidFill>
                <a:schemeClr val="accent2">
                  <a:lumMod val="75000"/>
                </a:schemeClr>
              </a:solidFill>
              <a:ea typeface="Times New Roman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837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085"/>
    </mc:Choice>
    <mc:Fallback>
      <p:transition spd="slow" advTm="2108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число делится на  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/>
                <a:hlinkClick r:id="rId2" tooltip="11 (число)"/>
              </a:rPr>
              <a:t>11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"/>
              </a:rPr>
              <a:t>тогда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и только тогда, когда модуль разности между суммой цифр, занимающих нечётные позиции, и суммой цифр, занимающих чётные места делится на </a:t>
            </a:r>
            <a:r>
              <a:rPr lang="ru-RU" sz="2800" b="1" i="1" u="sng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11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. Например, 9163627 делится на </a:t>
            </a:r>
            <a:r>
              <a:rPr lang="ru-RU" sz="2800" b="1" i="1" u="sng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11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, так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"/>
              </a:rPr>
              <a:t>как /(9+6+6+7)-(1+3+2)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latin typeface="Arial"/>
              </a:rPr>
              <a:t>/=22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  делится на </a:t>
            </a:r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Arial"/>
              </a:rPr>
              <a:t>11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"/>
              </a:rPr>
              <a:t>. Значит и всё число делится на </a:t>
            </a:r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Arial"/>
              </a:rPr>
              <a:t>11.</a:t>
            </a:r>
            <a:endParaRPr lang="ru-RU" sz="2800" b="1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способ: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895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817"/>
    </mc:Choice>
    <mc:Fallback>
      <p:transition spd="slow" advTm="1581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64"/>
    </mc:Choice>
    <mc:Fallback>
      <p:transition spd="slow" advTm="2064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87</TotalTime>
  <Words>170</Words>
  <Application>Microsoft Office PowerPoint</Application>
  <PresentationFormat>Экран (4:3)</PresentationFormat>
  <Paragraphs>17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МАОУ СОШ №36 Презентация  по математике </vt:lpstr>
      <vt:lpstr>ТЕМА: Признаки делимости на 11</vt:lpstr>
      <vt:lpstr>Первый способ:</vt:lpstr>
      <vt:lpstr>СХЕМА</vt:lpstr>
      <vt:lpstr>Презентация PowerPoint</vt:lpstr>
      <vt:lpstr>Второй способ: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математике</dc:title>
  <dc:creator>Admin</dc:creator>
  <cp:lastModifiedBy>Admin</cp:lastModifiedBy>
  <cp:revision>9</cp:revision>
  <dcterms:created xsi:type="dcterms:W3CDTF">2015-01-17T12:31:38Z</dcterms:created>
  <dcterms:modified xsi:type="dcterms:W3CDTF">2015-01-17T13:58:54Z</dcterms:modified>
</cp:coreProperties>
</file>