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1" r:id="rId6"/>
    <p:sldId id="260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D1E816E-F965-4D10-A0BF-8FF224AE1117}" type="datetimeFigureOut">
              <a:rPr lang="ru-RU" smtClean="0"/>
              <a:pPr/>
              <a:t>06.12.2015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F929AE3-482E-4A63-8DBB-B32BB1D8680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D1E816E-F965-4D10-A0BF-8FF224AE1117}" type="datetimeFigureOut">
              <a:rPr lang="ru-RU" smtClean="0"/>
              <a:pPr/>
              <a:t>06.12.2015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F929AE3-482E-4A63-8DBB-B32BB1D8680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D1E816E-F965-4D10-A0BF-8FF224AE1117}" type="datetimeFigureOut">
              <a:rPr lang="ru-RU" smtClean="0"/>
              <a:pPr/>
              <a:t>06.12.2015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F929AE3-482E-4A63-8DBB-B32BB1D8680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D1E816E-F965-4D10-A0BF-8FF224AE1117}" type="datetimeFigureOut">
              <a:rPr lang="ru-RU" smtClean="0"/>
              <a:pPr/>
              <a:t>06.12.2015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F929AE3-482E-4A63-8DBB-B32BB1D8680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D1E816E-F965-4D10-A0BF-8FF224AE1117}" type="datetimeFigureOut">
              <a:rPr lang="ru-RU" smtClean="0"/>
              <a:pPr/>
              <a:t>06.12.2015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F929AE3-482E-4A63-8DBB-B32BB1D8680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D1E816E-F965-4D10-A0BF-8FF224AE1117}" type="datetimeFigureOut">
              <a:rPr lang="ru-RU" smtClean="0"/>
              <a:pPr/>
              <a:t>06.12.2015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F929AE3-482E-4A63-8DBB-B32BB1D8680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D1E816E-F965-4D10-A0BF-8FF224AE1117}" type="datetimeFigureOut">
              <a:rPr lang="ru-RU" smtClean="0"/>
              <a:pPr/>
              <a:t>06.12.2015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F929AE3-482E-4A63-8DBB-B32BB1D8680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D1E816E-F965-4D10-A0BF-8FF224AE1117}" type="datetimeFigureOut">
              <a:rPr lang="ru-RU" smtClean="0"/>
              <a:pPr/>
              <a:t>06.12.2015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F929AE3-482E-4A63-8DBB-B32BB1D8680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D1E816E-F965-4D10-A0BF-8FF224AE1117}" type="datetimeFigureOut">
              <a:rPr lang="ru-RU" smtClean="0"/>
              <a:pPr/>
              <a:t>06.12.2015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F929AE3-482E-4A63-8DBB-B32BB1D8680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D1E816E-F965-4D10-A0BF-8FF224AE1117}" type="datetimeFigureOut">
              <a:rPr lang="ru-RU" smtClean="0"/>
              <a:pPr/>
              <a:t>06.12.2015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F929AE3-482E-4A63-8DBB-B32BB1D8680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D1E816E-F965-4D10-A0BF-8FF224AE1117}" type="datetimeFigureOut">
              <a:rPr lang="ru-RU" smtClean="0"/>
              <a:pPr/>
              <a:t>06.12.2015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F929AE3-482E-4A63-8DBB-B32BB1D8680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ED1E816E-F965-4D10-A0BF-8FF224AE1117}" type="datetimeFigureOut">
              <a:rPr lang="ru-RU" smtClean="0"/>
              <a:pPr/>
              <a:t>06.12.2015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8F929AE3-482E-4A63-8DBB-B32BB1D8680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Тест по теме «Наша речь»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pPr algn="ctr"/>
            <a:r>
              <a:rPr lang="ru-RU" dirty="0" smtClean="0"/>
              <a:t>Урок русского языка во 2 классе</a:t>
            </a:r>
          </a:p>
          <a:p>
            <a:pPr algn="ctr"/>
            <a:r>
              <a:rPr lang="ru-RU" smtClean="0"/>
              <a:t>Автор </a:t>
            </a:r>
            <a:r>
              <a:rPr lang="ru-RU" smtClean="0"/>
              <a:t> </a:t>
            </a:r>
            <a:r>
              <a:rPr lang="ru-RU" dirty="0" smtClean="0"/>
              <a:t>: </a:t>
            </a:r>
            <a:r>
              <a:rPr lang="ru-RU" dirty="0" err="1" smtClean="0"/>
              <a:t>Кутлунина</a:t>
            </a:r>
            <a:r>
              <a:rPr lang="ru-RU" dirty="0" smtClean="0"/>
              <a:t> Вера Анатольевна, учитель начальных классов</a:t>
            </a:r>
          </a:p>
          <a:p>
            <a:pPr algn="ctr"/>
            <a:r>
              <a:rPr lang="ru-RU" dirty="0" smtClean="0"/>
              <a:t>ГБОУ «</a:t>
            </a:r>
            <a:r>
              <a:rPr lang="ru-RU" dirty="0" smtClean="0"/>
              <a:t>Школа </a:t>
            </a:r>
            <a:r>
              <a:rPr lang="ru-RU" sz="3500" dirty="0" smtClean="0"/>
              <a:t>1002</a:t>
            </a:r>
            <a:r>
              <a:rPr lang="ru-RU" dirty="0" smtClean="0"/>
              <a:t>»</a:t>
            </a:r>
            <a:endParaRPr lang="ru-RU" dirty="0"/>
          </a:p>
        </p:txBody>
      </p:sp>
      <p:pic>
        <p:nvPicPr>
          <p:cNvPr id="1026" name="Picture 2" descr="C:\Documents and Settings\Администратор\Мои документы\школьные картинки\ученик думает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357554" y="3571876"/>
            <a:ext cx="3214710" cy="300039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071670" y="1714488"/>
            <a:ext cx="557216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rgbClr val="FF0000"/>
                </a:solidFill>
              </a:rPr>
              <a:t>Какой речью будут пользоваться дети?</a:t>
            </a:r>
            <a:endParaRPr lang="ru-RU" sz="2800" b="1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071670" y="2857496"/>
            <a:ext cx="535785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/>
              <a:t>1. Устной</a:t>
            </a:r>
            <a:endParaRPr lang="ru-RU" sz="32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2071670" y="3571876"/>
            <a:ext cx="37147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/>
              <a:t>2. Письменной</a:t>
            </a:r>
            <a:endParaRPr lang="ru-RU" sz="32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2143108" y="4286256"/>
            <a:ext cx="48577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/>
              <a:t>3. Речью про себя</a:t>
            </a:r>
            <a:endParaRPr lang="ru-RU" sz="3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2071670" y="4929198"/>
            <a:ext cx="478634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/>
              <a:t>4. Определить нельзя</a:t>
            </a:r>
            <a:endParaRPr lang="ru-RU" sz="3200" b="1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2214546" y="214290"/>
            <a:ext cx="571504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i="1" dirty="0" smtClean="0"/>
              <a:t>«Ребята собрались во дворе, им нужно договориться об игре в футбол»</a:t>
            </a:r>
            <a:endParaRPr lang="ru-RU" sz="2800" b="1" i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Scale>
                                      <p:cBhvr>
                                        <p:cTn id="26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/>
      <p:bldP spid="4" grpId="0"/>
      <p:bldP spid="5" grpId="0"/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85918" y="571480"/>
            <a:ext cx="664373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FF0000"/>
                </a:solidFill>
              </a:rPr>
              <a:t>Какая пословица о письменной речи?</a:t>
            </a:r>
            <a:endParaRPr lang="ru-RU" sz="2800" b="1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714480" y="1071546"/>
            <a:ext cx="614366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/>
              <a:t>1. Слово не воробей, вылетит не поймаешь.</a:t>
            </a:r>
            <a:endParaRPr lang="ru-RU" sz="32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1714480" y="2428868"/>
            <a:ext cx="685804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/>
              <a:t>2. Что написано пером, не вырубишь топором.</a:t>
            </a:r>
            <a:endParaRPr lang="ru-RU" sz="32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1785918" y="3643314"/>
            <a:ext cx="64294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/>
              <a:t>3. Умную речь и слушать приятно.</a:t>
            </a:r>
            <a:endParaRPr lang="ru-RU" sz="3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857356" y="4429132"/>
            <a:ext cx="64294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/>
              <a:t>4. Сначала подумай, потом скажи.</a:t>
            </a:r>
            <a:endParaRPr lang="ru-RU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6" dur="2000" fill="hold"/>
                                        <p:tgtEl>
                                          <p:spTgt spid="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4" grpId="1"/>
      <p:bldP spid="5" grpId="0"/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928794" y="357166"/>
            <a:ext cx="614366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solidFill>
                  <a:srgbClr val="FF0000"/>
                </a:solidFill>
              </a:rPr>
              <a:t>В какой строке записаны только слова приветствия.</a:t>
            </a:r>
            <a:endParaRPr lang="ru-RU" sz="3200" b="1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500166" y="1643050"/>
            <a:ext cx="650085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/>
              <a:t>1. Здравствуй, добрый день, благодарю.</a:t>
            </a:r>
            <a:endParaRPr lang="ru-RU" sz="32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1571604" y="2857496"/>
            <a:ext cx="71438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/>
              <a:t>2. Доброе утро, привет, спокойной ночи.</a:t>
            </a:r>
            <a:endParaRPr lang="ru-RU" sz="32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1571604" y="4143380"/>
            <a:ext cx="685804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/>
              <a:t>3. Добрый вечер, приветствую вас, здравствуй.</a:t>
            </a:r>
            <a:endParaRPr lang="ru-RU" sz="3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785918" y="5357826"/>
            <a:ext cx="628654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/>
              <a:t>4. До встречи, добрый день, добрый вечер.</a:t>
            </a:r>
            <a:endParaRPr lang="ru-RU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6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 build="allAtOnce"/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14546" y="500042"/>
            <a:ext cx="600079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rgbClr val="FF0000"/>
                </a:solidFill>
              </a:rPr>
              <a:t>«Не плачь, дед. Не плачь, баба. Я вам ещё снесу яичко, только не золотое, а простое»</a:t>
            </a:r>
            <a:endParaRPr lang="ru-RU" sz="3200" b="1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285984" y="2285992"/>
            <a:ext cx="507209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/>
              <a:t>1. Это диалог.</a:t>
            </a:r>
            <a:endParaRPr lang="ru-RU" sz="32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2285984" y="3000372"/>
            <a:ext cx="507209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/>
              <a:t>2. Это монолог.</a:t>
            </a:r>
            <a:endParaRPr lang="ru-RU" sz="32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2285984" y="3714752"/>
            <a:ext cx="51435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/>
              <a:t>3. Это речь про себя.</a:t>
            </a:r>
            <a:endParaRPr lang="ru-RU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1" dur="2000" fill="hold"/>
                                        <p:tgtEl>
                                          <p:spTgt spid="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4" grpId="1"/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14546" y="571480"/>
            <a:ext cx="557216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solidFill>
                  <a:srgbClr val="FF0000"/>
                </a:solidFill>
              </a:rPr>
              <a:t>В каком слове допущена ошибка?</a:t>
            </a:r>
            <a:endParaRPr lang="ru-RU" sz="3200" b="1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428860" y="1857364"/>
            <a:ext cx="507209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AutoNum type="arabicPeriod"/>
            </a:pPr>
            <a:r>
              <a:rPr lang="ru-RU" sz="3200" b="1" dirty="0" smtClean="0"/>
              <a:t>Здравствуй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428860" y="2857496"/>
            <a:ext cx="51435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/>
              <a:t>2. Здравствуйте</a:t>
            </a:r>
            <a:endParaRPr lang="ru-RU" sz="32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2428860" y="3786190"/>
            <a:ext cx="507209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/>
              <a:t>3. Прощай</a:t>
            </a:r>
            <a:endParaRPr lang="ru-RU" sz="3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2571736" y="4572008"/>
            <a:ext cx="507209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/>
              <a:t>4. </a:t>
            </a:r>
            <a:r>
              <a:rPr lang="ru-RU" sz="3200" b="1" dirty="0" err="1" smtClean="0"/>
              <a:t>Прощяльный</a:t>
            </a:r>
            <a:endParaRPr lang="ru-RU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6" grpId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428860" y="2000240"/>
            <a:ext cx="5277535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ru-RU" sz="7200" b="1" dirty="0" smtClean="0">
                <a:ln/>
                <a:solidFill>
                  <a:schemeClr val="accent3"/>
                </a:solidFill>
              </a:rPr>
              <a:t>МОЛОДЦЫ!</a:t>
            </a:r>
            <a:endParaRPr lang="ru-RU" sz="7200" b="1" cap="none" spc="0" dirty="0">
              <a:ln/>
              <a:solidFill>
                <a:schemeClr val="accent3"/>
              </a:solidFill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6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7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8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9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0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44</TotalTime>
  <Words>211</Words>
  <Application>Microsoft Office PowerPoint</Application>
  <PresentationFormat>Экран (4:3)</PresentationFormat>
  <Paragraphs>30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Солнцестояние</vt:lpstr>
      <vt:lpstr>Тест по теме «Наша речь»</vt:lpstr>
      <vt:lpstr>Слайд 2</vt:lpstr>
      <vt:lpstr>Слайд 3</vt:lpstr>
      <vt:lpstr>Слайд 4</vt:lpstr>
      <vt:lpstr>Слайд 5</vt:lpstr>
      <vt:lpstr>Слайд 6</vt:lpstr>
      <vt:lpstr>Слайд 7</vt:lpstr>
    </vt:vector>
  </TitlesOfParts>
  <Company>BEST XP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Тест по теме «Наша речь»</dc:title>
  <dc:creator>Комп</dc:creator>
  <cp:lastModifiedBy>Комп</cp:lastModifiedBy>
  <cp:revision>8</cp:revision>
  <dcterms:created xsi:type="dcterms:W3CDTF">2015-08-07T06:25:13Z</dcterms:created>
  <dcterms:modified xsi:type="dcterms:W3CDTF">2015-12-06T12:22:01Z</dcterms:modified>
</cp:coreProperties>
</file>