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E816E-F965-4D10-A0BF-8FF224AE1117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29AE3-482E-4A63-8DBB-B32BB1D868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E816E-F965-4D10-A0BF-8FF224AE1117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29AE3-482E-4A63-8DBB-B32BB1D86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E816E-F965-4D10-A0BF-8FF224AE1117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29AE3-482E-4A63-8DBB-B32BB1D86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E816E-F965-4D10-A0BF-8FF224AE1117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29AE3-482E-4A63-8DBB-B32BB1D86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E816E-F965-4D10-A0BF-8FF224AE1117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29AE3-482E-4A63-8DBB-B32BB1D868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E816E-F965-4D10-A0BF-8FF224AE1117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29AE3-482E-4A63-8DBB-B32BB1D86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E816E-F965-4D10-A0BF-8FF224AE1117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29AE3-482E-4A63-8DBB-B32BB1D86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E816E-F965-4D10-A0BF-8FF224AE1117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29AE3-482E-4A63-8DBB-B32BB1D86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E816E-F965-4D10-A0BF-8FF224AE1117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29AE3-482E-4A63-8DBB-B32BB1D868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E816E-F965-4D10-A0BF-8FF224AE1117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29AE3-482E-4A63-8DBB-B32BB1D86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E816E-F965-4D10-A0BF-8FF224AE1117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29AE3-482E-4A63-8DBB-B32BB1D868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D1E816E-F965-4D10-A0BF-8FF224AE1117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F929AE3-482E-4A63-8DBB-B32BB1D868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Тест по теме «Наша речь»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Урок русского языка во 2 классе</a:t>
            </a:r>
          </a:p>
          <a:p>
            <a:pPr algn="ctr"/>
            <a:r>
              <a:rPr lang="ru-RU" smtClean="0"/>
              <a:t>Автор </a:t>
            </a:r>
            <a:r>
              <a:rPr lang="ru-RU" smtClean="0"/>
              <a:t> </a:t>
            </a:r>
            <a:r>
              <a:rPr lang="ru-RU" dirty="0" smtClean="0"/>
              <a:t>: </a:t>
            </a:r>
            <a:r>
              <a:rPr lang="ru-RU" dirty="0" err="1" smtClean="0"/>
              <a:t>Кутлунина</a:t>
            </a:r>
            <a:r>
              <a:rPr lang="ru-RU" dirty="0" smtClean="0"/>
              <a:t> Вера Анатольевна, учитель начальных классов</a:t>
            </a:r>
          </a:p>
          <a:p>
            <a:pPr algn="ctr"/>
            <a:r>
              <a:rPr lang="ru-RU" dirty="0" smtClean="0"/>
              <a:t>ГБОУ «</a:t>
            </a:r>
            <a:r>
              <a:rPr lang="ru-RU" dirty="0" smtClean="0"/>
              <a:t>Школа </a:t>
            </a:r>
            <a:r>
              <a:rPr lang="ru-RU" sz="3500" dirty="0" smtClean="0"/>
              <a:t>1002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1026" name="Picture 2" descr="C:\Documents and Settings\Администратор\Мои документы\школьные картинки\ученик думае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571876"/>
            <a:ext cx="3214710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1714488"/>
            <a:ext cx="55721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Какой речью будут пользоваться дети?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670" y="2857496"/>
            <a:ext cx="53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1. Устной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71670" y="3571876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2. Письменной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43108" y="4286256"/>
            <a:ext cx="485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3. Речью про себя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71670" y="4929198"/>
            <a:ext cx="4786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4. Определить нельзя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14546" y="214290"/>
            <a:ext cx="57150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«Ребята собрались во дворе, им нужно договориться об игре в футбол»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571480"/>
            <a:ext cx="664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Какая пословица о письменной речи?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4480" y="1071546"/>
            <a:ext cx="61436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1. Слово не воробей, вылетит не поймаешь.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14480" y="2428868"/>
            <a:ext cx="68580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2. Что написано пером, не вырубишь топором.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3643314"/>
            <a:ext cx="642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3. Умную речь и слушать приятно.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57356" y="4429132"/>
            <a:ext cx="642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4. Сначала подумай, потом скажи.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357166"/>
            <a:ext cx="61436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 какой строке записаны только слова приветствия.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0166" y="1643050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1. Здравствуй, добрый день, благодарю.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2857496"/>
            <a:ext cx="71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2. Доброе утро, привет, спокойной ночи.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71604" y="4143380"/>
            <a:ext cx="68580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3. Добрый вечер, приветствую вас, здравствуй.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85918" y="5357826"/>
            <a:ext cx="6286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4. До встречи, добрый день, добрый вечер.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build="allAtOnce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500042"/>
            <a:ext cx="6000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«Не плачь, дед. Не плачь, баба. Я вам ещё снесу яичко, только не золотое, а простое»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5984" y="2285992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1. Это диалог.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000372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2. Это монолог.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5984" y="3714752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3. Это речь про себя.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571480"/>
            <a:ext cx="55721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 каком слове допущена ошибка?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8860" y="1857364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b="1" dirty="0" smtClean="0"/>
              <a:t>Здравствуй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28860" y="2857496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2. Здравствуйте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28860" y="3786190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3. Прощай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71736" y="4572008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4. </a:t>
            </a:r>
            <a:r>
              <a:rPr lang="ru-RU" sz="3200" b="1" dirty="0" err="1" smtClean="0"/>
              <a:t>Прощяльный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2000240"/>
            <a:ext cx="527753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/>
                <a:solidFill>
                  <a:schemeClr val="accent3"/>
                </a:solidFill>
              </a:rPr>
              <a:t>МОЛОДЦЫ!</a:t>
            </a:r>
            <a:endParaRPr lang="ru-RU" sz="7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</TotalTime>
  <Words>211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Тест по теме «Наша речь»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BEST XP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 «Наша речь»</dc:title>
  <dc:creator>Комп</dc:creator>
  <cp:lastModifiedBy>Комп</cp:lastModifiedBy>
  <cp:revision>8</cp:revision>
  <dcterms:created xsi:type="dcterms:W3CDTF">2015-08-07T06:25:13Z</dcterms:created>
  <dcterms:modified xsi:type="dcterms:W3CDTF">2015-12-06T12:22:01Z</dcterms:modified>
</cp:coreProperties>
</file>