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5" r:id="rId6"/>
    <p:sldId id="264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AD7C-3746-4149-98AF-E82E64101E7E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10C7-372F-4EB8-9E9C-BD4FB7EC4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AD7C-3746-4149-98AF-E82E64101E7E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10C7-372F-4EB8-9E9C-BD4FB7EC4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AD7C-3746-4149-98AF-E82E64101E7E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10C7-372F-4EB8-9E9C-BD4FB7EC4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AD7C-3746-4149-98AF-E82E64101E7E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10C7-372F-4EB8-9E9C-BD4FB7EC4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AD7C-3746-4149-98AF-E82E64101E7E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10C7-372F-4EB8-9E9C-BD4FB7EC4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AD7C-3746-4149-98AF-E82E64101E7E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10C7-372F-4EB8-9E9C-BD4FB7EC4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AD7C-3746-4149-98AF-E82E64101E7E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10C7-372F-4EB8-9E9C-BD4FB7EC4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AD7C-3746-4149-98AF-E82E64101E7E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10C7-372F-4EB8-9E9C-BD4FB7EC4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AD7C-3746-4149-98AF-E82E64101E7E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10C7-372F-4EB8-9E9C-BD4FB7EC4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AD7C-3746-4149-98AF-E82E64101E7E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10C7-372F-4EB8-9E9C-BD4FB7EC4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AD7C-3746-4149-98AF-E82E64101E7E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10C7-372F-4EB8-9E9C-BD4FB7EC4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FAD7C-3746-4149-98AF-E82E64101E7E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110C7-372F-4EB8-9E9C-BD4FB7EC4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357422" y="1571612"/>
            <a:ext cx="52864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</a:rPr>
              <a:t>Какая бывает речь?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378619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Урок русского языка во 2  классе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071934" y="4572008"/>
            <a:ext cx="4643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Автор: </a:t>
            </a:r>
            <a:r>
              <a:rPr lang="ru-RU" sz="2000" b="1" dirty="0" err="1" smtClean="0"/>
              <a:t>Кутлунина</a:t>
            </a:r>
            <a:r>
              <a:rPr lang="ru-RU" sz="2000" b="1" dirty="0" smtClean="0"/>
              <a:t> Вера Анатольевна, </a:t>
            </a:r>
            <a:r>
              <a:rPr lang="ru-RU" sz="2000" b="1" dirty="0" err="1" smtClean="0"/>
              <a:t>учительначальных</a:t>
            </a:r>
            <a:r>
              <a:rPr lang="ru-RU" sz="2000" b="1" dirty="0" smtClean="0"/>
              <a:t> классов ГБОУ «Школа 1002»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857488" y="428604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Чистописание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714488"/>
            <a:ext cx="76438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atin typeface="Bickham Script One" pitchFamily="66" charset="0"/>
              </a:rPr>
              <a:t>А   </a:t>
            </a:r>
            <a:r>
              <a:rPr lang="ru-RU" sz="8000" b="1" dirty="0" err="1" smtClean="0">
                <a:latin typeface="Bickham Script One" pitchFamily="66" charset="0"/>
              </a:rPr>
              <a:t>а</a:t>
            </a:r>
            <a:r>
              <a:rPr lang="ru-RU" sz="8000" b="1" dirty="0" smtClean="0">
                <a:latin typeface="Bickham Script One" pitchFamily="66" charset="0"/>
              </a:rPr>
              <a:t>    А   </a:t>
            </a:r>
            <a:r>
              <a:rPr lang="ru-RU" sz="8000" b="1" dirty="0" err="1" smtClean="0">
                <a:latin typeface="Bickham Script One" pitchFamily="66" charset="0"/>
              </a:rPr>
              <a:t>а</a:t>
            </a:r>
            <a:r>
              <a:rPr lang="ru-RU" sz="8000" b="1" dirty="0" smtClean="0">
                <a:latin typeface="Bickham Script One" pitchFamily="66" charset="0"/>
              </a:rPr>
              <a:t>    А   </a:t>
            </a:r>
            <a:r>
              <a:rPr lang="ru-RU" sz="8000" b="1" dirty="0" err="1" smtClean="0">
                <a:latin typeface="Bickham Script One" pitchFamily="66" charset="0"/>
              </a:rPr>
              <a:t>а</a:t>
            </a:r>
            <a:r>
              <a:rPr lang="ru-RU" sz="8000" b="1" dirty="0" smtClean="0">
                <a:latin typeface="Bickham Script One" pitchFamily="66" charset="0"/>
              </a:rPr>
              <a:t>   А  </a:t>
            </a:r>
            <a:r>
              <a:rPr lang="ru-RU" sz="8000" b="1" dirty="0" err="1" smtClean="0">
                <a:latin typeface="Bickham Script One" pitchFamily="66" charset="0"/>
              </a:rPr>
              <a:t>а</a:t>
            </a:r>
            <a:endParaRPr lang="ru-RU" sz="8000" b="1" dirty="0" smtClean="0">
              <a:latin typeface="Bickham Script One" pitchFamily="66" charset="0"/>
            </a:endParaRPr>
          </a:p>
          <a:p>
            <a:r>
              <a:rPr lang="ru-RU" sz="8000" b="1" dirty="0" smtClean="0">
                <a:latin typeface="Bickham Script One" pitchFamily="66" charset="0"/>
              </a:rPr>
              <a:t>А</a:t>
            </a:r>
            <a:r>
              <a:rPr lang="ru-RU" sz="8000" b="1" u="sng" dirty="0" smtClean="0">
                <a:latin typeface="Bickham Script One" pitchFamily="66" charset="0"/>
              </a:rPr>
              <a:t>нн</a:t>
            </a:r>
            <a:r>
              <a:rPr lang="ru-RU" sz="8000" b="1" dirty="0" smtClean="0">
                <a:latin typeface="Bickham Script One" pitchFamily="66" charset="0"/>
              </a:rPr>
              <a:t>а А</a:t>
            </a:r>
            <a:r>
              <a:rPr lang="ru-RU" sz="8000" b="1" u="sng" dirty="0" smtClean="0">
                <a:latin typeface="Bickham Script One" pitchFamily="66" charset="0"/>
              </a:rPr>
              <a:t>лл</a:t>
            </a:r>
            <a:r>
              <a:rPr lang="ru-RU" sz="8000" b="1" dirty="0" smtClean="0">
                <a:latin typeface="Bickham Script One" pitchFamily="66" charset="0"/>
              </a:rPr>
              <a:t>а А</a:t>
            </a:r>
            <a:r>
              <a:rPr lang="ru-RU" sz="8000" b="1" u="sng" dirty="0" smtClean="0">
                <a:latin typeface="Bickham Script One" pitchFamily="66" charset="0"/>
              </a:rPr>
              <a:t>нн</a:t>
            </a:r>
            <a:r>
              <a:rPr lang="ru-RU" sz="8000" b="1" dirty="0" smtClean="0">
                <a:latin typeface="Bickham Script One" pitchFamily="66" charset="0"/>
              </a:rPr>
              <a:t>а А</a:t>
            </a:r>
            <a:r>
              <a:rPr lang="ru-RU" sz="8000" b="1" u="sng" dirty="0" smtClean="0">
                <a:latin typeface="Bickham Script One" pitchFamily="66" charset="0"/>
              </a:rPr>
              <a:t>лл</a:t>
            </a:r>
            <a:r>
              <a:rPr lang="ru-RU" sz="8000" b="1" dirty="0" smtClean="0">
                <a:latin typeface="Bickham Script One" pitchFamily="66" charset="0"/>
              </a:rPr>
              <a:t>а     </a:t>
            </a:r>
            <a:endParaRPr lang="ru-RU" sz="8000" b="1" dirty="0">
              <a:latin typeface="Bickham Script On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071802" y="500042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Загадка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1500174"/>
            <a:ext cx="70723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«Она волшебница, и вы с ней знакомы. Вы встречаетесь с ней в стихах и сказках, рассказах, и повестях. Она помогает вам делиться с мыслями и чувствами с другими людьми»</a:t>
            </a:r>
          </a:p>
          <a:p>
            <a:endParaRPr lang="ru-RU" sz="3600" b="1" dirty="0"/>
          </a:p>
          <a:p>
            <a:r>
              <a:rPr lang="ru-RU" sz="3600" b="1" dirty="0" smtClean="0"/>
              <a:t>           </a:t>
            </a:r>
            <a:r>
              <a:rPr lang="ru-RU" sz="3600" b="1" dirty="0" smtClean="0">
                <a:solidFill>
                  <a:srgbClr val="0070C0"/>
                </a:solidFill>
              </a:rPr>
              <a:t>Кто эта волшебница?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5929330"/>
            <a:ext cx="428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РЕЧЬ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643306" y="285728"/>
            <a:ext cx="3357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Виды речи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Documents and Settings\Администратор\Мои документы\Люди разговариваю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428736"/>
            <a:ext cx="2805127" cy="1909775"/>
          </a:xfrm>
          <a:prstGeom prst="rect">
            <a:avLst/>
          </a:prstGeom>
          <a:noFill/>
        </p:spPr>
      </p:pic>
      <p:pic>
        <p:nvPicPr>
          <p:cNvPr id="3076" name="Picture 4" descr="302015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1428736"/>
            <a:ext cx="235745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C:\Documents and Settings\Администратор\Мои документы\человек читает книгу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4143380"/>
            <a:ext cx="2000264" cy="19288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00232" y="3500438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у</a:t>
            </a:r>
            <a:r>
              <a:rPr lang="ru-RU" sz="4000" b="1" dirty="0" smtClean="0"/>
              <a:t>стная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3429000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письменная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00430" y="607220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р</a:t>
            </a:r>
            <a:r>
              <a:rPr lang="ru-RU" sz="3600" b="1" dirty="0" smtClean="0"/>
              <a:t>ечь про себя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571604" y="1571612"/>
            <a:ext cx="70009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С самого ра</a:t>
            </a:r>
            <a:r>
              <a:rPr lang="ru-RU" sz="4800" u="sng" dirty="0" smtClean="0"/>
              <a:t>нн</a:t>
            </a:r>
            <a:r>
              <a:rPr lang="ru-RU" sz="4800" b="1" dirty="0" smtClean="0"/>
              <a:t>его</a:t>
            </a:r>
            <a:r>
              <a:rPr lang="ru-RU" sz="4800" dirty="0" smtClean="0"/>
              <a:t> детства и до глубокой стар</a:t>
            </a:r>
            <a:r>
              <a:rPr lang="ru-RU" sz="4800" b="1" dirty="0" smtClean="0"/>
              <a:t>о</a:t>
            </a:r>
            <a:r>
              <a:rPr lang="ru-RU" sz="4800" dirty="0" smtClean="0"/>
              <a:t>ст</a:t>
            </a:r>
            <a:r>
              <a:rPr lang="ru-RU" sz="4800" b="1" dirty="0" smtClean="0"/>
              <a:t>и</a:t>
            </a:r>
            <a:r>
              <a:rPr lang="ru-RU" sz="4800" dirty="0" smtClean="0"/>
              <a:t> вся жизнь ч</a:t>
            </a:r>
            <a:r>
              <a:rPr lang="ru-RU" sz="4800" b="1" dirty="0" smtClean="0"/>
              <a:t>е</a:t>
            </a:r>
            <a:r>
              <a:rPr lang="ru-RU" sz="4800" dirty="0" smtClean="0"/>
              <a:t>л</a:t>
            </a:r>
            <a:r>
              <a:rPr lang="ru-RU" sz="4800" b="1" dirty="0" smtClean="0"/>
              <a:t>о</a:t>
            </a:r>
            <a:r>
              <a:rPr lang="ru-RU" sz="4800" dirty="0" smtClean="0"/>
              <a:t>века н</a:t>
            </a:r>
            <a:r>
              <a:rPr lang="ru-RU" sz="4800" b="1" dirty="0" smtClean="0"/>
              <a:t>е</a:t>
            </a:r>
            <a:r>
              <a:rPr lang="ru-RU" sz="4800" dirty="0" smtClean="0"/>
              <a:t>разрывно связана с языком.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643438" y="5500702"/>
            <a:ext cx="4714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Л. Успенский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786182" y="357166"/>
            <a:ext cx="428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Упражнение 3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00430" y="357166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Что это за речь?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1500174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b="1" dirty="0" smtClean="0"/>
              <a:t>Слушаем ответ ученика.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57422" y="2143116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Речь устная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2786058"/>
            <a:ext cx="7572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b="1" dirty="0" smtClean="0"/>
              <a:t>Мама читает сказку малышу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071670" y="3429000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Речь письменная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4000504"/>
            <a:ext cx="7715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b="1" dirty="0" smtClean="0"/>
              <a:t>Обдумываем решение задачи.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71670" y="4643446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Речь про себя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80" y="5286388"/>
            <a:ext cx="6929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b="1" dirty="0" smtClean="0"/>
              <a:t>Пишем диктант.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43108" y="6000768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Речь письменная.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929058" y="500042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Задание на дом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857364"/>
            <a:ext cx="76438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latin typeface="Bickham Script One" pitchFamily="66" charset="0"/>
              </a:rPr>
              <a:t>Домашняя  работа</a:t>
            </a:r>
          </a:p>
          <a:p>
            <a:r>
              <a:rPr lang="ru-RU" sz="8800" b="1" dirty="0">
                <a:latin typeface="AnastasiaScript" pitchFamily="2" charset="0"/>
              </a:rPr>
              <a:t>У</a:t>
            </a:r>
            <a:r>
              <a:rPr lang="ru-RU" sz="8800" b="1" dirty="0" smtClean="0">
                <a:latin typeface="Bickham Script One" pitchFamily="66" charset="0"/>
              </a:rPr>
              <a:t>пр. 2 (списать 1 абзац)</a:t>
            </a:r>
            <a:endParaRPr lang="ru-RU" sz="8800" b="1" dirty="0">
              <a:latin typeface="Bickham Script On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857356" y="2143116"/>
            <a:ext cx="5904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работу!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155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BEST XP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Комп</cp:lastModifiedBy>
  <cp:revision>11</cp:revision>
  <dcterms:created xsi:type="dcterms:W3CDTF">2015-08-01T16:43:19Z</dcterms:created>
  <dcterms:modified xsi:type="dcterms:W3CDTF">2015-12-06T12:29:09Z</dcterms:modified>
</cp:coreProperties>
</file>