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3" r:id="rId3"/>
    <p:sldId id="267" r:id="rId4"/>
    <p:sldId id="281" r:id="rId5"/>
    <p:sldId id="279" r:id="rId6"/>
    <p:sldId id="274" r:id="rId7"/>
    <p:sldId id="282" r:id="rId8"/>
    <p:sldId id="283" r:id="rId9"/>
    <p:sldId id="2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D1"/>
    <a:srgbClr val="FDBBE5"/>
    <a:srgbClr val="FFFF99"/>
    <a:srgbClr val="F8F7F2"/>
    <a:srgbClr val="FEECF7"/>
    <a:srgbClr val="F393F3"/>
    <a:srgbClr val="003366"/>
    <a:srgbClr val="CCFF99"/>
    <a:srgbClr val="FEFFF3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1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16" Type="http://schemas.openxmlformats.org/officeDocument/2006/relationships/image" Target="../media/image5.gif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27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8" Type="http://schemas.openxmlformats.org/officeDocument/2006/relationships/image" Target="../media/image66.png"/><Relationship Id="rId21" Type="http://schemas.openxmlformats.org/officeDocument/2006/relationships/image" Target="../media/image69.png"/><Relationship Id="rId7" Type="http://schemas.openxmlformats.org/officeDocument/2006/relationships/image" Target="../media/image59.png"/><Relationship Id="rId17" Type="http://schemas.openxmlformats.org/officeDocument/2006/relationships/image" Target="../media/image65.png"/><Relationship Id="rId25" Type="http://schemas.openxmlformats.org/officeDocument/2006/relationships/image" Target="../media/image2.png"/><Relationship Id="rId2" Type="http://schemas.openxmlformats.org/officeDocument/2006/relationships/image" Target="../media/image56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24" Type="http://schemas.openxmlformats.org/officeDocument/2006/relationships/image" Target="../media/image72.png"/><Relationship Id="rId5" Type="http://schemas.openxmlformats.org/officeDocument/2006/relationships/image" Target="../media/image57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62.png"/><Relationship Id="rId19" Type="http://schemas.openxmlformats.org/officeDocument/2006/relationships/image" Target="../media/image67.png"/><Relationship Id="rId4" Type="http://schemas.openxmlformats.org/officeDocument/2006/relationships/image" Target="../media/image42.png"/><Relationship Id="rId9" Type="http://schemas.openxmlformats.org/officeDocument/2006/relationships/image" Target="../media/image61.png"/><Relationship Id="rId22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8" Type="http://schemas.openxmlformats.org/officeDocument/2006/relationships/image" Target="../media/image81.png"/><Relationship Id="rId26" Type="http://schemas.openxmlformats.org/officeDocument/2006/relationships/image" Target="../media/image88.png"/><Relationship Id="rId21" Type="http://schemas.openxmlformats.org/officeDocument/2006/relationships/image" Target="../media/image83.png"/><Relationship Id="rId7" Type="http://schemas.openxmlformats.org/officeDocument/2006/relationships/image" Target="../media/image77.png"/><Relationship Id="rId17" Type="http://schemas.openxmlformats.org/officeDocument/2006/relationships/image" Target="../media/image65.png"/><Relationship Id="rId25" Type="http://schemas.openxmlformats.org/officeDocument/2006/relationships/image" Target="../media/image87.png"/><Relationship Id="rId2" Type="http://schemas.openxmlformats.org/officeDocument/2006/relationships/image" Target="../media/image73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24" Type="http://schemas.openxmlformats.org/officeDocument/2006/relationships/image" Target="../media/image86.png"/><Relationship Id="rId32" Type="http://schemas.openxmlformats.org/officeDocument/2006/relationships/image" Target="../media/image93.png"/><Relationship Id="rId5" Type="http://schemas.openxmlformats.org/officeDocument/2006/relationships/image" Target="../media/image75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10" Type="http://schemas.openxmlformats.org/officeDocument/2006/relationships/image" Target="../media/image80.png"/><Relationship Id="rId19" Type="http://schemas.openxmlformats.org/officeDocument/2006/relationships/image" Target="../media/image82.png"/><Relationship Id="rId31" Type="http://schemas.openxmlformats.org/officeDocument/2006/relationships/image" Target="../media/image2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30.png"/><Relationship Id="rId7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8" b="28038"/>
          <a:stretch/>
        </p:blipFill>
        <p:spPr>
          <a:xfrm>
            <a:off x="1115616" y="1680580"/>
            <a:ext cx="6912768" cy="31234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6512" y="-236562"/>
            <a:ext cx="9252520" cy="583264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19123" y="267494"/>
            <a:ext cx="7305782" cy="1569660"/>
          </a:xfrm>
          <a:prstGeom prst="rect">
            <a:avLst/>
          </a:prstGeom>
          <a:effectLst>
            <a:glow rad="101600">
              <a:schemeClr val="accent6">
                <a:lumMod val="40000"/>
                <a:lumOff val="60000"/>
                <a:alpha val="96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Площадь поверхности </a:t>
            </a:r>
          </a:p>
          <a:p>
            <a:pPr algn="ctr"/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цилиндра</a:t>
            </a:r>
            <a:endParaRPr lang="ru-RU" sz="4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000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-92546"/>
            <a:ext cx="9289032" cy="5472608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USER-PC-15\Disk D\projects\Руслан\рисунки Png\16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4391" y="-1861622"/>
            <a:ext cx="5127232" cy="885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4753079" y="1268750"/>
            <a:ext cx="3541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Площадь боковой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   поверхности цилиндра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218827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Сегодня на уроке:</a:t>
            </a:r>
            <a:endParaRPr lang="ru-RU" sz="24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59300" y="2581275"/>
            <a:ext cx="3541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Площадь полной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   поверхности цилиндра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70892" y="1131589"/>
            <a:ext cx="2088232" cy="2805930"/>
            <a:chOff x="2046953" y="2211710"/>
            <a:chExt cx="1046380" cy="1241831"/>
          </a:xfrm>
        </p:grpSpPr>
        <p:sp>
          <p:nvSpPr>
            <p:cNvPr id="41" name="Овал 40"/>
            <p:cNvSpPr/>
            <p:nvPr/>
          </p:nvSpPr>
          <p:spPr>
            <a:xfrm>
              <a:off x="2049333" y="2211710"/>
              <a:ext cx="1044000" cy="252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2047321" y="2339186"/>
              <a:ext cx="2019" cy="98964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44" idx="0"/>
              <a:endCxn id="41" idx="6"/>
            </p:cNvCxnSpPr>
            <p:nvPr/>
          </p:nvCxnSpPr>
          <p:spPr>
            <a:xfrm flipV="1">
              <a:off x="3091354" y="2337710"/>
              <a:ext cx="1979" cy="98934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Дуга 43"/>
            <p:cNvSpPr/>
            <p:nvPr/>
          </p:nvSpPr>
          <p:spPr>
            <a:xfrm rot="10800000">
              <a:off x="2047358" y="3201541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Дуга 44"/>
            <p:cNvSpPr/>
            <p:nvPr/>
          </p:nvSpPr>
          <p:spPr>
            <a:xfrm>
              <a:off x="2046953" y="3195425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80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4720208" y="2499742"/>
            <a:ext cx="417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5"/>
                </a:solidFill>
                <a:latin typeface="Times New Roman"/>
                <a:ea typeface="Calibri"/>
              </a:rPr>
              <a:t>Боковой поверхностью</a:t>
            </a:r>
            <a:r>
              <a:rPr lang="ru-RU" dirty="0">
                <a:latin typeface="Times New Roman"/>
                <a:ea typeface="Calibri"/>
              </a:rPr>
              <a:t> цилиндра называется часть цилиндрической поверхности, расположенная между </a:t>
            </a:r>
            <a:r>
              <a:rPr lang="ru-RU" dirty="0" smtClean="0">
                <a:latin typeface="Times New Roman"/>
                <a:ea typeface="Calibri"/>
              </a:rPr>
              <a:t>основаниями цилиндра.</a:t>
            </a:r>
            <a:endParaRPr lang="ru-RU" dirty="0"/>
          </a:p>
        </p:txBody>
      </p:sp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5501"/>
            <a:ext cx="8064896" cy="632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800102" y="331774"/>
                <a:ext cx="75334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/>
                    <a:ea typeface="Calibri"/>
                  </a:rPr>
                  <a:t>Определение. </a:t>
                </a:r>
                <a:r>
                  <a:rPr lang="ru-RU" dirty="0" smtClean="0">
                    <a:latin typeface="Times New Roman"/>
                    <a:ea typeface="Calibri"/>
                  </a:rPr>
                  <a:t>Тело</a:t>
                </a:r>
                <a:r>
                  <a:rPr lang="ru-RU" dirty="0">
                    <a:latin typeface="Times New Roman"/>
                    <a:ea typeface="Calibri"/>
                  </a:rPr>
                  <a:t>, ограниченное цилиндрической поверхностью </a:t>
                </a:r>
                <a:r>
                  <a:rPr lang="ru-RU" dirty="0" smtClean="0">
                    <a:latin typeface="Times New Roman"/>
                    <a:ea typeface="Calibri"/>
                  </a:rPr>
                  <a:t>и двумя </a:t>
                </a:r>
                <a:r>
                  <a:rPr lang="ru-RU" dirty="0">
                    <a:latin typeface="Times New Roman"/>
                    <a:ea typeface="Calibri"/>
                  </a:rPr>
                  <a:t>равными </a:t>
                </a:r>
                <a:r>
                  <a:rPr lang="ru-RU" dirty="0" smtClean="0">
                    <a:latin typeface="Times New Roman"/>
                    <a:ea typeface="Calibri"/>
                  </a:rPr>
                  <a:t>кругами с границами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𝐿</m:t>
                    </m:r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, называется </a:t>
                </a:r>
                <a:r>
                  <a:rPr lang="ru-RU" b="1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цилиндром</a:t>
                </a:r>
                <a:r>
                  <a:rPr lang="ru-RU" dirty="0" smtClean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" y="331774"/>
                <a:ext cx="7533406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47" t="-4717" r="-1052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Прямоугольник 176"/>
              <p:cNvSpPr/>
              <p:nvPr/>
            </p:nvSpPr>
            <p:spPr>
              <a:xfrm>
                <a:off x="1940528" y="3992096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7" name="Прямоугольник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528" y="3992096"/>
                <a:ext cx="39869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818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Прямая соединительная линия 177"/>
          <p:cNvCxnSpPr/>
          <p:nvPr/>
        </p:nvCxnSpPr>
        <p:spPr>
          <a:xfrm>
            <a:off x="2301353" y="4286515"/>
            <a:ext cx="466033" cy="26944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Прямоугольник 178"/>
              <p:cNvSpPr/>
              <p:nvPr/>
            </p:nvSpPr>
            <p:spPr>
              <a:xfrm>
                <a:off x="907495" y="4342940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9" name="Прямоугольник 1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95" y="4342940"/>
                <a:ext cx="36574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Прямоугольник 179"/>
              <p:cNvSpPr/>
              <p:nvPr/>
            </p:nvSpPr>
            <p:spPr>
              <a:xfrm>
                <a:off x="2697597" y="4503952"/>
                <a:ext cx="440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0" name="Прямоугольник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597" y="4503952"/>
                <a:ext cx="44037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805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Прямоугольник 180"/>
              <p:cNvSpPr/>
              <p:nvPr/>
            </p:nvSpPr>
            <p:spPr>
              <a:xfrm>
                <a:off x="2383836" y="4096436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1" name="Прямоугольник 1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836" y="4096436"/>
                <a:ext cx="35163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413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3" name="Полилиния 192"/>
          <p:cNvSpPr/>
          <p:nvPr/>
        </p:nvSpPr>
        <p:spPr>
          <a:xfrm>
            <a:off x="1036809" y="1390275"/>
            <a:ext cx="2496503" cy="2821621"/>
          </a:xfrm>
          <a:custGeom>
            <a:avLst/>
            <a:gdLst>
              <a:gd name="connsiteX0" fmla="*/ 0 w 2529840"/>
              <a:gd name="connsiteY0" fmla="*/ 2880360 h 2880360"/>
              <a:gd name="connsiteX1" fmla="*/ 0 w 2529840"/>
              <a:gd name="connsiteY1" fmla="*/ 320040 h 2880360"/>
              <a:gd name="connsiteX2" fmla="*/ 60960 w 2529840"/>
              <a:gd name="connsiteY2" fmla="*/ 236220 h 2880360"/>
              <a:gd name="connsiteX3" fmla="*/ 175260 w 2529840"/>
              <a:gd name="connsiteY3" fmla="*/ 167640 h 2880360"/>
              <a:gd name="connsiteX4" fmla="*/ 327660 w 2529840"/>
              <a:gd name="connsiteY4" fmla="*/ 121920 h 2880360"/>
              <a:gd name="connsiteX5" fmla="*/ 541020 w 2529840"/>
              <a:gd name="connsiteY5" fmla="*/ 68580 h 2880360"/>
              <a:gd name="connsiteX6" fmla="*/ 701040 w 2529840"/>
              <a:gd name="connsiteY6" fmla="*/ 30480 h 2880360"/>
              <a:gd name="connsiteX7" fmla="*/ 822960 w 2529840"/>
              <a:gd name="connsiteY7" fmla="*/ 30480 h 2880360"/>
              <a:gd name="connsiteX8" fmla="*/ 1005840 w 2529840"/>
              <a:gd name="connsiteY8" fmla="*/ 7620 h 2880360"/>
              <a:gd name="connsiteX9" fmla="*/ 1173480 w 2529840"/>
              <a:gd name="connsiteY9" fmla="*/ 0 h 2880360"/>
              <a:gd name="connsiteX10" fmla="*/ 1379220 w 2529840"/>
              <a:gd name="connsiteY10" fmla="*/ 0 h 2880360"/>
              <a:gd name="connsiteX11" fmla="*/ 1577340 w 2529840"/>
              <a:gd name="connsiteY11" fmla="*/ 15240 h 2880360"/>
              <a:gd name="connsiteX12" fmla="*/ 1813560 w 2529840"/>
              <a:gd name="connsiteY12" fmla="*/ 30480 h 2880360"/>
              <a:gd name="connsiteX13" fmla="*/ 2072640 w 2529840"/>
              <a:gd name="connsiteY13" fmla="*/ 76200 h 2880360"/>
              <a:gd name="connsiteX14" fmla="*/ 2232660 w 2529840"/>
              <a:gd name="connsiteY14" fmla="*/ 121920 h 2880360"/>
              <a:gd name="connsiteX15" fmla="*/ 2400300 w 2529840"/>
              <a:gd name="connsiteY15" fmla="*/ 182880 h 2880360"/>
              <a:gd name="connsiteX16" fmla="*/ 2491740 w 2529840"/>
              <a:gd name="connsiteY16" fmla="*/ 274320 h 2880360"/>
              <a:gd name="connsiteX17" fmla="*/ 2529840 w 2529840"/>
              <a:gd name="connsiteY17" fmla="*/ 335280 h 2880360"/>
              <a:gd name="connsiteX18" fmla="*/ 2522220 w 2529840"/>
              <a:gd name="connsiteY18" fmla="*/ 2857500 h 2880360"/>
              <a:gd name="connsiteX19" fmla="*/ 2438400 w 2529840"/>
              <a:gd name="connsiteY19" fmla="*/ 2758440 h 2880360"/>
              <a:gd name="connsiteX20" fmla="*/ 2331720 w 2529840"/>
              <a:gd name="connsiteY20" fmla="*/ 2712720 h 2880360"/>
              <a:gd name="connsiteX21" fmla="*/ 2171700 w 2529840"/>
              <a:gd name="connsiteY21" fmla="*/ 2659380 h 2880360"/>
              <a:gd name="connsiteX22" fmla="*/ 2026920 w 2529840"/>
              <a:gd name="connsiteY22" fmla="*/ 2613660 h 2880360"/>
              <a:gd name="connsiteX23" fmla="*/ 1866900 w 2529840"/>
              <a:gd name="connsiteY23" fmla="*/ 2590800 h 2880360"/>
              <a:gd name="connsiteX24" fmla="*/ 1729740 w 2529840"/>
              <a:gd name="connsiteY24" fmla="*/ 2567940 h 2880360"/>
              <a:gd name="connsiteX25" fmla="*/ 1501140 w 2529840"/>
              <a:gd name="connsiteY25" fmla="*/ 2560320 h 2880360"/>
              <a:gd name="connsiteX26" fmla="*/ 1303020 w 2529840"/>
              <a:gd name="connsiteY26" fmla="*/ 2545080 h 2880360"/>
              <a:gd name="connsiteX27" fmla="*/ 1036320 w 2529840"/>
              <a:gd name="connsiteY27" fmla="*/ 2545080 h 2880360"/>
              <a:gd name="connsiteX28" fmla="*/ 891540 w 2529840"/>
              <a:gd name="connsiteY28" fmla="*/ 2567940 h 2880360"/>
              <a:gd name="connsiteX29" fmla="*/ 739140 w 2529840"/>
              <a:gd name="connsiteY29" fmla="*/ 2583180 h 2880360"/>
              <a:gd name="connsiteX30" fmla="*/ 579120 w 2529840"/>
              <a:gd name="connsiteY30" fmla="*/ 2613660 h 2880360"/>
              <a:gd name="connsiteX31" fmla="*/ 411480 w 2529840"/>
              <a:gd name="connsiteY31" fmla="*/ 2628900 h 2880360"/>
              <a:gd name="connsiteX32" fmla="*/ 266700 w 2529840"/>
              <a:gd name="connsiteY32" fmla="*/ 2682240 h 2880360"/>
              <a:gd name="connsiteX33" fmla="*/ 129540 w 2529840"/>
              <a:gd name="connsiteY33" fmla="*/ 2735580 h 2880360"/>
              <a:gd name="connsiteX34" fmla="*/ 0 w 2529840"/>
              <a:gd name="connsiteY34" fmla="*/ 2880360 h 2880360"/>
              <a:gd name="connsiteX0" fmla="*/ 0 w 2529840"/>
              <a:gd name="connsiteY0" fmla="*/ 2880360 h 2880360"/>
              <a:gd name="connsiteX1" fmla="*/ 0 w 2529840"/>
              <a:gd name="connsiteY1" fmla="*/ 320040 h 2880360"/>
              <a:gd name="connsiteX2" fmla="*/ 70485 w 2529840"/>
              <a:gd name="connsiteY2" fmla="*/ 226695 h 2880360"/>
              <a:gd name="connsiteX3" fmla="*/ 175260 w 2529840"/>
              <a:gd name="connsiteY3" fmla="*/ 167640 h 2880360"/>
              <a:gd name="connsiteX4" fmla="*/ 327660 w 2529840"/>
              <a:gd name="connsiteY4" fmla="*/ 121920 h 2880360"/>
              <a:gd name="connsiteX5" fmla="*/ 541020 w 2529840"/>
              <a:gd name="connsiteY5" fmla="*/ 68580 h 2880360"/>
              <a:gd name="connsiteX6" fmla="*/ 701040 w 2529840"/>
              <a:gd name="connsiteY6" fmla="*/ 30480 h 2880360"/>
              <a:gd name="connsiteX7" fmla="*/ 822960 w 2529840"/>
              <a:gd name="connsiteY7" fmla="*/ 30480 h 2880360"/>
              <a:gd name="connsiteX8" fmla="*/ 1005840 w 2529840"/>
              <a:gd name="connsiteY8" fmla="*/ 7620 h 2880360"/>
              <a:gd name="connsiteX9" fmla="*/ 1173480 w 2529840"/>
              <a:gd name="connsiteY9" fmla="*/ 0 h 2880360"/>
              <a:gd name="connsiteX10" fmla="*/ 1379220 w 2529840"/>
              <a:gd name="connsiteY10" fmla="*/ 0 h 2880360"/>
              <a:gd name="connsiteX11" fmla="*/ 1577340 w 2529840"/>
              <a:gd name="connsiteY11" fmla="*/ 15240 h 2880360"/>
              <a:gd name="connsiteX12" fmla="*/ 1813560 w 2529840"/>
              <a:gd name="connsiteY12" fmla="*/ 30480 h 2880360"/>
              <a:gd name="connsiteX13" fmla="*/ 2072640 w 2529840"/>
              <a:gd name="connsiteY13" fmla="*/ 76200 h 2880360"/>
              <a:gd name="connsiteX14" fmla="*/ 2232660 w 2529840"/>
              <a:gd name="connsiteY14" fmla="*/ 121920 h 2880360"/>
              <a:gd name="connsiteX15" fmla="*/ 2400300 w 2529840"/>
              <a:gd name="connsiteY15" fmla="*/ 182880 h 2880360"/>
              <a:gd name="connsiteX16" fmla="*/ 2491740 w 2529840"/>
              <a:gd name="connsiteY16" fmla="*/ 274320 h 2880360"/>
              <a:gd name="connsiteX17" fmla="*/ 2529840 w 2529840"/>
              <a:gd name="connsiteY17" fmla="*/ 335280 h 2880360"/>
              <a:gd name="connsiteX18" fmla="*/ 2522220 w 2529840"/>
              <a:gd name="connsiteY18" fmla="*/ 2857500 h 2880360"/>
              <a:gd name="connsiteX19" fmla="*/ 2438400 w 2529840"/>
              <a:gd name="connsiteY19" fmla="*/ 2758440 h 2880360"/>
              <a:gd name="connsiteX20" fmla="*/ 2331720 w 2529840"/>
              <a:gd name="connsiteY20" fmla="*/ 2712720 h 2880360"/>
              <a:gd name="connsiteX21" fmla="*/ 2171700 w 2529840"/>
              <a:gd name="connsiteY21" fmla="*/ 2659380 h 2880360"/>
              <a:gd name="connsiteX22" fmla="*/ 2026920 w 2529840"/>
              <a:gd name="connsiteY22" fmla="*/ 2613660 h 2880360"/>
              <a:gd name="connsiteX23" fmla="*/ 1866900 w 2529840"/>
              <a:gd name="connsiteY23" fmla="*/ 2590800 h 2880360"/>
              <a:gd name="connsiteX24" fmla="*/ 1729740 w 2529840"/>
              <a:gd name="connsiteY24" fmla="*/ 2567940 h 2880360"/>
              <a:gd name="connsiteX25" fmla="*/ 1501140 w 2529840"/>
              <a:gd name="connsiteY25" fmla="*/ 2560320 h 2880360"/>
              <a:gd name="connsiteX26" fmla="*/ 1303020 w 2529840"/>
              <a:gd name="connsiteY26" fmla="*/ 2545080 h 2880360"/>
              <a:gd name="connsiteX27" fmla="*/ 1036320 w 2529840"/>
              <a:gd name="connsiteY27" fmla="*/ 2545080 h 2880360"/>
              <a:gd name="connsiteX28" fmla="*/ 891540 w 2529840"/>
              <a:gd name="connsiteY28" fmla="*/ 2567940 h 2880360"/>
              <a:gd name="connsiteX29" fmla="*/ 739140 w 2529840"/>
              <a:gd name="connsiteY29" fmla="*/ 2583180 h 2880360"/>
              <a:gd name="connsiteX30" fmla="*/ 579120 w 2529840"/>
              <a:gd name="connsiteY30" fmla="*/ 2613660 h 2880360"/>
              <a:gd name="connsiteX31" fmla="*/ 411480 w 2529840"/>
              <a:gd name="connsiteY31" fmla="*/ 2628900 h 2880360"/>
              <a:gd name="connsiteX32" fmla="*/ 266700 w 2529840"/>
              <a:gd name="connsiteY32" fmla="*/ 2682240 h 2880360"/>
              <a:gd name="connsiteX33" fmla="*/ 129540 w 2529840"/>
              <a:gd name="connsiteY33" fmla="*/ 2735580 h 2880360"/>
              <a:gd name="connsiteX34" fmla="*/ 0 w 2529840"/>
              <a:gd name="connsiteY34" fmla="*/ 2880360 h 2880360"/>
              <a:gd name="connsiteX0" fmla="*/ 0 w 2529840"/>
              <a:gd name="connsiteY0" fmla="*/ 2880360 h 2880360"/>
              <a:gd name="connsiteX1" fmla="*/ 0 w 2529840"/>
              <a:gd name="connsiteY1" fmla="*/ 320040 h 2880360"/>
              <a:gd name="connsiteX2" fmla="*/ 70485 w 2529840"/>
              <a:gd name="connsiteY2" fmla="*/ 226695 h 2880360"/>
              <a:gd name="connsiteX3" fmla="*/ 194310 w 2529840"/>
              <a:gd name="connsiteY3" fmla="*/ 154940 h 2880360"/>
              <a:gd name="connsiteX4" fmla="*/ 327660 w 2529840"/>
              <a:gd name="connsiteY4" fmla="*/ 121920 h 2880360"/>
              <a:gd name="connsiteX5" fmla="*/ 541020 w 2529840"/>
              <a:gd name="connsiteY5" fmla="*/ 68580 h 2880360"/>
              <a:gd name="connsiteX6" fmla="*/ 701040 w 2529840"/>
              <a:gd name="connsiteY6" fmla="*/ 30480 h 2880360"/>
              <a:gd name="connsiteX7" fmla="*/ 822960 w 2529840"/>
              <a:gd name="connsiteY7" fmla="*/ 30480 h 2880360"/>
              <a:gd name="connsiteX8" fmla="*/ 1005840 w 2529840"/>
              <a:gd name="connsiteY8" fmla="*/ 7620 h 2880360"/>
              <a:gd name="connsiteX9" fmla="*/ 1173480 w 2529840"/>
              <a:gd name="connsiteY9" fmla="*/ 0 h 2880360"/>
              <a:gd name="connsiteX10" fmla="*/ 1379220 w 2529840"/>
              <a:gd name="connsiteY10" fmla="*/ 0 h 2880360"/>
              <a:gd name="connsiteX11" fmla="*/ 1577340 w 2529840"/>
              <a:gd name="connsiteY11" fmla="*/ 15240 h 2880360"/>
              <a:gd name="connsiteX12" fmla="*/ 1813560 w 2529840"/>
              <a:gd name="connsiteY12" fmla="*/ 30480 h 2880360"/>
              <a:gd name="connsiteX13" fmla="*/ 2072640 w 2529840"/>
              <a:gd name="connsiteY13" fmla="*/ 76200 h 2880360"/>
              <a:gd name="connsiteX14" fmla="*/ 2232660 w 2529840"/>
              <a:gd name="connsiteY14" fmla="*/ 121920 h 2880360"/>
              <a:gd name="connsiteX15" fmla="*/ 2400300 w 2529840"/>
              <a:gd name="connsiteY15" fmla="*/ 182880 h 2880360"/>
              <a:gd name="connsiteX16" fmla="*/ 2491740 w 2529840"/>
              <a:gd name="connsiteY16" fmla="*/ 274320 h 2880360"/>
              <a:gd name="connsiteX17" fmla="*/ 2529840 w 2529840"/>
              <a:gd name="connsiteY17" fmla="*/ 335280 h 2880360"/>
              <a:gd name="connsiteX18" fmla="*/ 2522220 w 2529840"/>
              <a:gd name="connsiteY18" fmla="*/ 2857500 h 2880360"/>
              <a:gd name="connsiteX19" fmla="*/ 2438400 w 2529840"/>
              <a:gd name="connsiteY19" fmla="*/ 2758440 h 2880360"/>
              <a:gd name="connsiteX20" fmla="*/ 2331720 w 2529840"/>
              <a:gd name="connsiteY20" fmla="*/ 2712720 h 2880360"/>
              <a:gd name="connsiteX21" fmla="*/ 2171700 w 2529840"/>
              <a:gd name="connsiteY21" fmla="*/ 2659380 h 2880360"/>
              <a:gd name="connsiteX22" fmla="*/ 2026920 w 2529840"/>
              <a:gd name="connsiteY22" fmla="*/ 2613660 h 2880360"/>
              <a:gd name="connsiteX23" fmla="*/ 1866900 w 2529840"/>
              <a:gd name="connsiteY23" fmla="*/ 2590800 h 2880360"/>
              <a:gd name="connsiteX24" fmla="*/ 1729740 w 2529840"/>
              <a:gd name="connsiteY24" fmla="*/ 2567940 h 2880360"/>
              <a:gd name="connsiteX25" fmla="*/ 1501140 w 2529840"/>
              <a:gd name="connsiteY25" fmla="*/ 2560320 h 2880360"/>
              <a:gd name="connsiteX26" fmla="*/ 1303020 w 2529840"/>
              <a:gd name="connsiteY26" fmla="*/ 2545080 h 2880360"/>
              <a:gd name="connsiteX27" fmla="*/ 1036320 w 2529840"/>
              <a:gd name="connsiteY27" fmla="*/ 2545080 h 2880360"/>
              <a:gd name="connsiteX28" fmla="*/ 891540 w 2529840"/>
              <a:gd name="connsiteY28" fmla="*/ 2567940 h 2880360"/>
              <a:gd name="connsiteX29" fmla="*/ 739140 w 2529840"/>
              <a:gd name="connsiteY29" fmla="*/ 2583180 h 2880360"/>
              <a:gd name="connsiteX30" fmla="*/ 579120 w 2529840"/>
              <a:gd name="connsiteY30" fmla="*/ 2613660 h 2880360"/>
              <a:gd name="connsiteX31" fmla="*/ 411480 w 2529840"/>
              <a:gd name="connsiteY31" fmla="*/ 2628900 h 2880360"/>
              <a:gd name="connsiteX32" fmla="*/ 266700 w 2529840"/>
              <a:gd name="connsiteY32" fmla="*/ 2682240 h 2880360"/>
              <a:gd name="connsiteX33" fmla="*/ 129540 w 2529840"/>
              <a:gd name="connsiteY33" fmla="*/ 2735580 h 2880360"/>
              <a:gd name="connsiteX34" fmla="*/ 0 w 2529840"/>
              <a:gd name="connsiteY34" fmla="*/ 2880360 h 2880360"/>
              <a:gd name="connsiteX0" fmla="*/ 0 w 2529840"/>
              <a:gd name="connsiteY0" fmla="*/ 2880360 h 2880360"/>
              <a:gd name="connsiteX1" fmla="*/ 0 w 2529840"/>
              <a:gd name="connsiteY1" fmla="*/ 320040 h 2880360"/>
              <a:gd name="connsiteX2" fmla="*/ 70485 w 2529840"/>
              <a:gd name="connsiteY2" fmla="*/ 226695 h 2880360"/>
              <a:gd name="connsiteX3" fmla="*/ 194310 w 2529840"/>
              <a:gd name="connsiteY3" fmla="*/ 154940 h 2880360"/>
              <a:gd name="connsiteX4" fmla="*/ 375285 w 2529840"/>
              <a:gd name="connsiteY4" fmla="*/ 99695 h 2880360"/>
              <a:gd name="connsiteX5" fmla="*/ 541020 w 2529840"/>
              <a:gd name="connsiteY5" fmla="*/ 68580 h 2880360"/>
              <a:gd name="connsiteX6" fmla="*/ 701040 w 2529840"/>
              <a:gd name="connsiteY6" fmla="*/ 30480 h 2880360"/>
              <a:gd name="connsiteX7" fmla="*/ 822960 w 2529840"/>
              <a:gd name="connsiteY7" fmla="*/ 30480 h 2880360"/>
              <a:gd name="connsiteX8" fmla="*/ 1005840 w 2529840"/>
              <a:gd name="connsiteY8" fmla="*/ 7620 h 2880360"/>
              <a:gd name="connsiteX9" fmla="*/ 1173480 w 2529840"/>
              <a:gd name="connsiteY9" fmla="*/ 0 h 2880360"/>
              <a:gd name="connsiteX10" fmla="*/ 1379220 w 2529840"/>
              <a:gd name="connsiteY10" fmla="*/ 0 h 2880360"/>
              <a:gd name="connsiteX11" fmla="*/ 1577340 w 2529840"/>
              <a:gd name="connsiteY11" fmla="*/ 15240 h 2880360"/>
              <a:gd name="connsiteX12" fmla="*/ 1813560 w 2529840"/>
              <a:gd name="connsiteY12" fmla="*/ 30480 h 2880360"/>
              <a:gd name="connsiteX13" fmla="*/ 2072640 w 2529840"/>
              <a:gd name="connsiteY13" fmla="*/ 76200 h 2880360"/>
              <a:gd name="connsiteX14" fmla="*/ 2232660 w 2529840"/>
              <a:gd name="connsiteY14" fmla="*/ 121920 h 2880360"/>
              <a:gd name="connsiteX15" fmla="*/ 2400300 w 2529840"/>
              <a:gd name="connsiteY15" fmla="*/ 182880 h 2880360"/>
              <a:gd name="connsiteX16" fmla="*/ 2491740 w 2529840"/>
              <a:gd name="connsiteY16" fmla="*/ 274320 h 2880360"/>
              <a:gd name="connsiteX17" fmla="*/ 2529840 w 2529840"/>
              <a:gd name="connsiteY17" fmla="*/ 335280 h 2880360"/>
              <a:gd name="connsiteX18" fmla="*/ 2522220 w 2529840"/>
              <a:gd name="connsiteY18" fmla="*/ 2857500 h 2880360"/>
              <a:gd name="connsiteX19" fmla="*/ 2438400 w 2529840"/>
              <a:gd name="connsiteY19" fmla="*/ 2758440 h 2880360"/>
              <a:gd name="connsiteX20" fmla="*/ 2331720 w 2529840"/>
              <a:gd name="connsiteY20" fmla="*/ 2712720 h 2880360"/>
              <a:gd name="connsiteX21" fmla="*/ 2171700 w 2529840"/>
              <a:gd name="connsiteY21" fmla="*/ 2659380 h 2880360"/>
              <a:gd name="connsiteX22" fmla="*/ 2026920 w 2529840"/>
              <a:gd name="connsiteY22" fmla="*/ 2613660 h 2880360"/>
              <a:gd name="connsiteX23" fmla="*/ 1866900 w 2529840"/>
              <a:gd name="connsiteY23" fmla="*/ 2590800 h 2880360"/>
              <a:gd name="connsiteX24" fmla="*/ 1729740 w 2529840"/>
              <a:gd name="connsiteY24" fmla="*/ 2567940 h 2880360"/>
              <a:gd name="connsiteX25" fmla="*/ 1501140 w 2529840"/>
              <a:gd name="connsiteY25" fmla="*/ 2560320 h 2880360"/>
              <a:gd name="connsiteX26" fmla="*/ 1303020 w 2529840"/>
              <a:gd name="connsiteY26" fmla="*/ 2545080 h 2880360"/>
              <a:gd name="connsiteX27" fmla="*/ 1036320 w 2529840"/>
              <a:gd name="connsiteY27" fmla="*/ 2545080 h 2880360"/>
              <a:gd name="connsiteX28" fmla="*/ 891540 w 2529840"/>
              <a:gd name="connsiteY28" fmla="*/ 2567940 h 2880360"/>
              <a:gd name="connsiteX29" fmla="*/ 739140 w 2529840"/>
              <a:gd name="connsiteY29" fmla="*/ 2583180 h 2880360"/>
              <a:gd name="connsiteX30" fmla="*/ 579120 w 2529840"/>
              <a:gd name="connsiteY30" fmla="*/ 2613660 h 2880360"/>
              <a:gd name="connsiteX31" fmla="*/ 411480 w 2529840"/>
              <a:gd name="connsiteY31" fmla="*/ 2628900 h 2880360"/>
              <a:gd name="connsiteX32" fmla="*/ 266700 w 2529840"/>
              <a:gd name="connsiteY32" fmla="*/ 2682240 h 2880360"/>
              <a:gd name="connsiteX33" fmla="*/ 129540 w 2529840"/>
              <a:gd name="connsiteY33" fmla="*/ 2735580 h 2880360"/>
              <a:gd name="connsiteX34" fmla="*/ 0 w 2529840"/>
              <a:gd name="connsiteY34" fmla="*/ 2880360 h 2880360"/>
              <a:gd name="connsiteX0" fmla="*/ 0 w 2529840"/>
              <a:gd name="connsiteY0" fmla="*/ 2880360 h 2880360"/>
              <a:gd name="connsiteX1" fmla="*/ 0 w 2529840"/>
              <a:gd name="connsiteY1" fmla="*/ 320040 h 2880360"/>
              <a:gd name="connsiteX2" fmla="*/ 70485 w 2529840"/>
              <a:gd name="connsiteY2" fmla="*/ 226695 h 2880360"/>
              <a:gd name="connsiteX3" fmla="*/ 194310 w 2529840"/>
              <a:gd name="connsiteY3" fmla="*/ 154940 h 2880360"/>
              <a:gd name="connsiteX4" fmla="*/ 375285 w 2529840"/>
              <a:gd name="connsiteY4" fmla="*/ 99695 h 2880360"/>
              <a:gd name="connsiteX5" fmla="*/ 541020 w 2529840"/>
              <a:gd name="connsiteY5" fmla="*/ 59055 h 2880360"/>
              <a:gd name="connsiteX6" fmla="*/ 701040 w 2529840"/>
              <a:gd name="connsiteY6" fmla="*/ 30480 h 2880360"/>
              <a:gd name="connsiteX7" fmla="*/ 822960 w 2529840"/>
              <a:gd name="connsiteY7" fmla="*/ 30480 h 2880360"/>
              <a:gd name="connsiteX8" fmla="*/ 1005840 w 2529840"/>
              <a:gd name="connsiteY8" fmla="*/ 7620 h 2880360"/>
              <a:gd name="connsiteX9" fmla="*/ 1173480 w 2529840"/>
              <a:gd name="connsiteY9" fmla="*/ 0 h 2880360"/>
              <a:gd name="connsiteX10" fmla="*/ 1379220 w 2529840"/>
              <a:gd name="connsiteY10" fmla="*/ 0 h 2880360"/>
              <a:gd name="connsiteX11" fmla="*/ 1577340 w 2529840"/>
              <a:gd name="connsiteY11" fmla="*/ 15240 h 2880360"/>
              <a:gd name="connsiteX12" fmla="*/ 1813560 w 2529840"/>
              <a:gd name="connsiteY12" fmla="*/ 30480 h 2880360"/>
              <a:gd name="connsiteX13" fmla="*/ 2072640 w 2529840"/>
              <a:gd name="connsiteY13" fmla="*/ 76200 h 2880360"/>
              <a:gd name="connsiteX14" fmla="*/ 2232660 w 2529840"/>
              <a:gd name="connsiteY14" fmla="*/ 121920 h 2880360"/>
              <a:gd name="connsiteX15" fmla="*/ 2400300 w 2529840"/>
              <a:gd name="connsiteY15" fmla="*/ 182880 h 2880360"/>
              <a:gd name="connsiteX16" fmla="*/ 2491740 w 2529840"/>
              <a:gd name="connsiteY16" fmla="*/ 274320 h 2880360"/>
              <a:gd name="connsiteX17" fmla="*/ 2529840 w 2529840"/>
              <a:gd name="connsiteY17" fmla="*/ 335280 h 2880360"/>
              <a:gd name="connsiteX18" fmla="*/ 2522220 w 2529840"/>
              <a:gd name="connsiteY18" fmla="*/ 2857500 h 2880360"/>
              <a:gd name="connsiteX19" fmla="*/ 2438400 w 2529840"/>
              <a:gd name="connsiteY19" fmla="*/ 2758440 h 2880360"/>
              <a:gd name="connsiteX20" fmla="*/ 2331720 w 2529840"/>
              <a:gd name="connsiteY20" fmla="*/ 2712720 h 2880360"/>
              <a:gd name="connsiteX21" fmla="*/ 2171700 w 2529840"/>
              <a:gd name="connsiteY21" fmla="*/ 2659380 h 2880360"/>
              <a:gd name="connsiteX22" fmla="*/ 2026920 w 2529840"/>
              <a:gd name="connsiteY22" fmla="*/ 2613660 h 2880360"/>
              <a:gd name="connsiteX23" fmla="*/ 1866900 w 2529840"/>
              <a:gd name="connsiteY23" fmla="*/ 2590800 h 2880360"/>
              <a:gd name="connsiteX24" fmla="*/ 1729740 w 2529840"/>
              <a:gd name="connsiteY24" fmla="*/ 2567940 h 2880360"/>
              <a:gd name="connsiteX25" fmla="*/ 1501140 w 2529840"/>
              <a:gd name="connsiteY25" fmla="*/ 2560320 h 2880360"/>
              <a:gd name="connsiteX26" fmla="*/ 1303020 w 2529840"/>
              <a:gd name="connsiteY26" fmla="*/ 2545080 h 2880360"/>
              <a:gd name="connsiteX27" fmla="*/ 1036320 w 2529840"/>
              <a:gd name="connsiteY27" fmla="*/ 2545080 h 2880360"/>
              <a:gd name="connsiteX28" fmla="*/ 891540 w 2529840"/>
              <a:gd name="connsiteY28" fmla="*/ 2567940 h 2880360"/>
              <a:gd name="connsiteX29" fmla="*/ 739140 w 2529840"/>
              <a:gd name="connsiteY29" fmla="*/ 2583180 h 2880360"/>
              <a:gd name="connsiteX30" fmla="*/ 579120 w 2529840"/>
              <a:gd name="connsiteY30" fmla="*/ 2613660 h 2880360"/>
              <a:gd name="connsiteX31" fmla="*/ 411480 w 2529840"/>
              <a:gd name="connsiteY31" fmla="*/ 2628900 h 2880360"/>
              <a:gd name="connsiteX32" fmla="*/ 266700 w 2529840"/>
              <a:gd name="connsiteY32" fmla="*/ 2682240 h 2880360"/>
              <a:gd name="connsiteX33" fmla="*/ 129540 w 2529840"/>
              <a:gd name="connsiteY33" fmla="*/ 2735580 h 2880360"/>
              <a:gd name="connsiteX34" fmla="*/ 0 w 2529840"/>
              <a:gd name="connsiteY34" fmla="*/ 2880360 h 2880360"/>
              <a:gd name="connsiteX0" fmla="*/ 0 w 2529840"/>
              <a:gd name="connsiteY0" fmla="*/ 2880360 h 2880360"/>
              <a:gd name="connsiteX1" fmla="*/ 0 w 2529840"/>
              <a:gd name="connsiteY1" fmla="*/ 320040 h 2880360"/>
              <a:gd name="connsiteX2" fmla="*/ 70485 w 2529840"/>
              <a:gd name="connsiteY2" fmla="*/ 226695 h 2880360"/>
              <a:gd name="connsiteX3" fmla="*/ 194310 w 2529840"/>
              <a:gd name="connsiteY3" fmla="*/ 154940 h 2880360"/>
              <a:gd name="connsiteX4" fmla="*/ 375285 w 2529840"/>
              <a:gd name="connsiteY4" fmla="*/ 99695 h 2880360"/>
              <a:gd name="connsiteX5" fmla="*/ 541020 w 2529840"/>
              <a:gd name="connsiteY5" fmla="*/ 59055 h 2880360"/>
              <a:gd name="connsiteX6" fmla="*/ 710565 w 2529840"/>
              <a:gd name="connsiteY6" fmla="*/ 27305 h 2880360"/>
              <a:gd name="connsiteX7" fmla="*/ 822960 w 2529840"/>
              <a:gd name="connsiteY7" fmla="*/ 30480 h 2880360"/>
              <a:gd name="connsiteX8" fmla="*/ 1005840 w 2529840"/>
              <a:gd name="connsiteY8" fmla="*/ 7620 h 2880360"/>
              <a:gd name="connsiteX9" fmla="*/ 1173480 w 2529840"/>
              <a:gd name="connsiteY9" fmla="*/ 0 h 2880360"/>
              <a:gd name="connsiteX10" fmla="*/ 1379220 w 2529840"/>
              <a:gd name="connsiteY10" fmla="*/ 0 h 2880360"/>
              <a:gd name="connsiteX11" fmla="*/ 1577340 w 2529840"/>
              <a:gd name="connsiteY11" fmla="*/ 15240 h 2880360"/>
              <a:gd name="connsiteX12" fmla="*/ 1813560 w 2529840"/>
              <a:gd name="connsiteY12" fmla="*/ 30480 h 2880360"/>
              <a:gd name="connsiteX13" fmla="*/ 2072640 w 2529840"/>
              <a:gd name="connsiteY13" fmla="*/ 76200 h 2880360"/>
              <a:gd name="connsiteX14" fmla="*/ 2232660 w 2529840"/>
              <a:gd name="connsiteY14" fmla="*/ 121920 h 2880360"/>
              <a:gd name="connsiteX15" fmla="*/ 2400300 w 2529840"/>
              <a:gd name="connsiteY15" fmla="*/ 182880 h 2880360"/>
              <a:gd name="connsiteX16" fmla="*/ 2491740 w 2529840"/>
              <a:gd name="connsiteY16" fmla="*/ 274320 h 2880360"/>
              <a:gd name="connsiteX17" fmla="*/ 2529840 w 2529840"/>
              <a:gd name="connsiteY17" fmla="*/ 335280 h 2880360"/>
              <a:gd name="connsiteX18" fmla="*/ 2522220 w 2529840"/>
              <a:gd name="connsiteY18" fmla="*/ 2857500 h 2880360"/>
              <a:gd name="connsiteX19" fmla="*/ 2438400 w 2529840"/>
              <a:gd name="connsiteY19" fmla="*/ 2758440 h 2880360"/>
              <a:gd name="connsiteX20" fmla="*/ 2331720 w 2529840"/>
              <a:gd name="connsiteY20" fmla="*/ 2712720 h 2880360"/>
              <a:gd name="connsiteX21" fmla="*/ 2171700 w 2529840"/>
              <a:gd name="connsiteY21" fmla="*/ 2659380 h 2880360"/>
              <a:gd name="connsiteX22" fmla="*/ 2026920 w 2529840"/>
              <a:gd name="connsiteY22" fmla="*/ 2613660 h 2880360"/>
              <a:gd name="connsiteX23" fmla="*/ 1866900 w 2529840"/>
              <a:gd name="connsiteY23" fmla="*/ 2590800 h 2880360"/>
              <a:gd name="connsiteX24" fmla="*/ 1729740 w 2529840"/>
              <a:gd name="connsiteY24" fmla="*/ 2567940 h 2880360"/>
              <a:gd name="connsiteX25" fmla="*/ 1501140 w 2529840"/>
              <a:gd name="connsiteY25" fmla="*/ 2560320 h 2880360"/>
              <a:gd name="connsiteX26" fmla="*/ 1303020 w 2529840"/>
              <a:gd name="connsiteY26" fmla="*/ 2545080 h 2880360"/>
              <a:gd name="connsiteX27" fmla="*/ 1036320 w 2529840"/>
              <a:gd name="connsiteY27" fmla="*/ 2545080 h 2880360"/>
              <a:gd name="connsiteX28" fmla="*/ 891540 w 2529840"/>
              <a:gd name="connsiteY28" fmla="*/ 2567940 h 2880360"/>
              <a:gd name="connsiteX29" fmla="*/ 739140 w 2529840"/>
              <a:gd name="connsiteY29" fmla="*/ 2583180 h 2880360"/>
              <a:gd name="connsiteX30" fmla="*/ 579120 w 2529840"/>
              <a:gd name="connsiteY30" fmla="*/ 2613660 h 2880360"/>
              <a:gd name="connsiteX31" fmla="*/ 411480 w 2529840"/>
              <a:gd name="connsiteY31" fmla="*/ 2628900 h 2880360"/>
              <a:gd name="connsiteX32" fmla="*/ 266700 w 2529840"/>
              <a:gd name="connsiteY32" fmla="*/ 2682240 h 2880360"/>
              <a:gd name="connsiteX33" fmla="*/ 129540 w 2529840"/>
              <a:gd name="connsiteY33" fmla="*/ 2735580 h 2880360"/>
              <a:gd name="connsiteX34" fmla="*/ 0 w 2529840"/>
              <a:gd name="connsiteY34" fmla="*/ 2880360 h 2880360"/>
              <a:gd name="connsiteX0" fmla="*/ 0 w 2529840"/>
              <a:gd name="connsiteY0" fmla="*/ 2880360 h 2880360"/>
              <a:gd name="connsiteX1" fmla="*/ 0 w 2529840"/>
              <a:gd name="connsiteY1" fmla="*/ 320040 h 2880360"/>
              <a:gd name="connsiteX2" fmla="*/ 70485 w 2529840"/>
              <a:gd name="connsiteY2" fmla="*/ 226695 h 2880360"/>
              <a:gd name="connsiteX3" fmla="*/ 194310 w 2529840"/>
              <a:gd name="connsiteY3" fmla="*/ 154940 h 2880360"/>
              <a:gd name="connsiteX4" fmla="*/ 375285 w 2529840"/>
              <a:gd name="connsiteY4" fmla="*/ 99695 h 2880360"/>
              <a:gd name="connsiteX5" fmla="*/ 541020 w 2529840"/>
              <a:gd name="connsiteY5" fmla="*/ 59055 h 2880360"/>
              <a:gd name="connsiteX6" fmla="*/ 710565 w 2529840"/>
              <a:gd name="connsiteY6" fmla="*/ 27305 h 2880360"/>
              <a:gd name="connsiteX7" fmla="*/ 854710 w 2529840"/>
              <a:gd name="connsiteY7" fmla="*/ 17780 h 2880360"/>
              <a:gd name="connsiteX8" fmla="*/ 1005840 w 2529840"/>
              <a:gd name="connsiteY8" fmla="*/ 7620 h 2880360"/>
              <a:gd name="connsiteX9" fmla="*/ 1173480 w 2529840"/>
              <a:gd name="connsiteY9" fmla="*/ 0 h 2880360"/>
              <a:gd name="connsiteX10" fmla="*/ 1379220 w 2529840"/>
              <a:gd name="connsiteY10" fmla="*/ 0 h 2880360"/>
              <a:gd name="connsiteX11" fmla="*/ 1577340 w 2529840"/>
              <a:gd name="connsiteY11" fmla="*/ 15240 h 2880360"/>
              <a:gd name="connsiteX12" fmla="*/ 1813560 w 2529840"/>
              <a:gd name="connsiteY12" fmla="*/ 30480 h 2880360"/>
              <a:gd name="connsiteX13" fmla="*/ 2072640 w 2529840"/>
              <a:gd name="connsiteY13" fmla="*/ 76200 h 2880360"/>
              <a:gd name="connsiteX14" fmla="*/ 2232660 w 2529840"/>
              <a:gd name="connsiteY14" fmla="*/ 121920 h 2880360"/>
              <a:gd name="connsiteX15" fmla="*/ 2400300 w 2529840"/>
              <a:gd name="connsiteY15" fmla="*/ 182880 h 2880360"/>
              <a:gd name="connsiteX16" fmla="*/ 2491740 w 2529840"/>
              <a:gd name="connsiteY16" fmla="*/ 274320 h 2880360"/>
              <a:gd name="connsiteX17" fmla="*/ 2529840 w 2529840"/>
              <a:gd name="connsiteY17" fmla="*/ 335280 h 2880360"/>
              <a:gd name="connsiteX18" fmla="*/ 2522220 w 2529840"/>
              <a:gd name="connsiteY18" fmla="*/ 2857500 h 2880360"/>
              <a:gd name="connsiteX19" fmla="*/ 2438400 w 2529840"/>
              <a:gd name="connsiteY19" fmla="*/ 2758440 h 2880360"/>
              <a:gd name="connsiteX20" fmla="*/ 2331720 w 2529840"/>
              <a:gd name="connsiteY20" fmla="*/ 2712720 h 2880360"/>
              <a:gd name="connsiteX21" fmla="*/ 2171700 w 2529840"/>
              <a:gd name="connsiteY21" fmla="*/ 2659380 h 2880360"/>
              <a:gd name="connsiteX22" fmla="*/ 2026920 w 2529840"/>
              <a:gd name="connsiteY22" fmla="*/ 2613660 h 2880360"/>
              <a:gd name="connsiteX23" fmla="*/ 1866900 w 2529840"/>
              <a:gd name="connsiteY23" fmla="*/ 2590800 h 2880360"/>
              <a:gd name="connsiteX24" fmla="*/ 1729740 w 2529840"/>
              <a:gd name="connsiteY24" fmla="*/ 2567940 h 2880360"/>
              <a:gd name="connsiteX25" fmla="*/ 1501140 w 2529840"/>
              <a:gd name="connsiteY25" fmla="*/ 2560320 h 2880360"/>
              <a:gd name="connsiteX26" fmla="*/ 1303020 w 2529840"/>
              <a:gd name="connsiteY26" fmla="*/ 2545080 h 2880360"/>
              <a:gd name="connsiteX27" fmla="*/ 1036320 w 2529840"/>
              <a:gd name="connsiteY27" fmla="*/ 2545080 h 2880360"/>
              <a:gd name="connsiteX28" fmla="*/ 891540 w 2529840"/>
              <a:gd name="connsiteY28" fmla="*/ 2567940 h 2880360"/>
              <a:gd name="connsiteX29" fmla="*/ 739140 w 2529840"/>
              <a:gd name="connsiteY29" fmla="*/ 2583180 h 2880360"/>
              <a:gd name="connsiteX30" fmla="*/ 579120 w 2529840"/>
              <a:gd name="connsiteY30" fmla="*/ 2613660 h 2880360"/>
              <a:gd name="connsiteX31" fmla="*/ 411480 w 2529840"/>
              <a:gd name="connsiteY31" fmla="*/ 2628900 h 2880360"/>
              <a:gd name="connsiteX32" fmla="*/ 266700 w 2529840"/>
              <a:gd name="connsiteY32" fmla="*/ 2682240 h 2880360"/>
              <a:gd name="connsiteX33" fmla="*/ 129540 w 2529840"/>
              <a:gd name="connsiteY33" fmla="*/ 2735580 h 2880360"/>
              <a:gd name="connsiteX34" fmla="*/ 0 w 2529840"/>
              <a:gd name="connsiteY34" fmla="*/ 2880360 h 2880360"/>
              <a:gd name="connsiteX0" fmla="*/ 0 w 2529840"/>
              <a:gd name="connsiteY0" fmla="*/ 2880360 h 2880360"/>
              <a:gd name="connsiteX1" fmla="*/ 0 w 2529840"/>
              <a:gd name="connsiteY1" fmla="*/ 320040 h 2880360"/>
              <a:gd name="connsiteX2" fmla="*/ 70485 w 2529840"/>
              <a:gd name="connsiteY2" fmla="*/ 226695 h 2880360"/>
              <a:gd name="connsiteX3" fmla="*/ 194310 w 2529840"/>
              <a:gd name="connsiteY3" fmla="*/ 154940 h 2880360"/>
              <a:gd name="connsiteX4" fmla="*/ 375285 w 2529840"/>
              <a:gd name="connsiteY4" fmla="*/ 99695 h 2880360"/>
              <a:gd name="connsiteX5" fmla="*/ 541020 w 2529840"/>
              <a:gd name="connsiteY5" fmla="*/ 59055 h 2880360"/>
              <a:gd name="connsiteX6" fmla="*/ 710565 w 2529840"/>
              <a:gd name="connsiteY6" fmla="*/ 27305 h 2880360"/>
              <a:gd name="connsiteX7" fmla="*/ 854710 w 2529840"/>
              <a:gd name="connsiteY7" fmla="*/ 17780 h 2880360"/>
              <a:gd name="connsiteX8" fmla="*/ 1018540 w 2529840"/>
              <a:gd name="connsiteY8" fmla="*/ 4445 h 2880360"/>
              <a:gd name="connsiteX9" fmla="*/ 1173480 w 2529840"/>
              <a:gd name="connsiteY9" fmla="*/ 0 h 2880360"/>
              <a:gd name="connsiteX10" fmla="*/ 1379220 w 2529840"/>
              <a:gd name="connsiteY10" fmla="*/ 0 h 2880360"/>
              <a:gd name="connsiteX11" fmla="*/ 1577340 w 2529840"/>
              <a:gd name="connsiteY11" fmla="*/ 15240 h 2880360"/>
              <a:gd name="connsiteX12" fmla="*/ 1813560 w 2529840"/>
              <a:gd name="connsiteY12" fmla="*/ 30480 h 2880360"/>
              <a:gd name="connsiteX13" fmla="*/ 2072640 w 2529840"/>
              <a:gd name="connsiteY13" fmla="*/ 76200 h 2880360"/>
              <a:gd name="connsiteX14" fmla="*/ 2232660 w 2529840"/>
              <a:gd name="connsiteY14" fmla="*/ 121920 h 2880360"/>
              <a:gd name="connsiteX15" fmla="*/ 2400300 w 2529840"/>
              <a:gd name="connsiteY15" fmla="*/ 182880 h 2880360"/>
              <a:gd name="connsiteX16" fmla="*/ 2491740 w 2529840"/>
              <a:gd name="connsiteY16" fmla="*/ 274320 h 2880360"/>
              <a:gd name="connsiteX17" fmla="*/ 2529840 w 2529840"/>
              <a:gd name="connsiteY17" fmla="*/ 335280 h 2880360"/>
              <a:gd name="connsiteX18" fmla="*/ 2522220 w 2529840"/>
              <a:gd name="connsiteY18" fmla="*/ 2857500 h 2880360"/>
              <a:gd name="connsiteX19" fmla="*/ 2438400 w 2529840"/>
              <a:gd name="connsiteY19" fmla="*/ 2758440 h 2880360"/>
              <a:gd name="connsiteX20" fmla="*/ 2331720 w 2529840"/>
              <a:gd name="connsiteY20" fmla="*/ 2712720 h 2880360"/>
              <a:gd name="connsiteX21" fmla="*/ 2171700 w 2529840"/>
              <a:gd name="connsiteY21" fmla="*/ 2659380 h 2880360"/>
              <a:gd name="connsiteX22" fmla="*/ 2026920 w 2529840"/>
              <a:gd name="connsiteY22" fmla="*/ 2613660 h 2880360"/>
              <a:gd name="connsiteX23" fmla="*/ 1866900 w 2529840"/>
              <a:gd name="connsiteY23" fmla="*/ 2590800 h 2880360"/>
              <a:gd name="connsiteX24" fmla="*/ 1729740 w 2529840"/>
              <a:gd name="connsiteY24" fmla="*/ 2567940 h 2880360"/>
              <a:gd name="connsiteX25" fmla="*/ 1501140 w 2529840"/>
              <a:gd name="connsiteY25" fmla="*/ 2560320 h 2880360"/>
              <a:gd name="connsiteX26" fmla="*/ 1303020 w 2529840"/>
              <a:gd name="connsiteY26" fmla="*/ 2545080 h 2880360"/>
              <a:gd name="connsiteX27" fmla="*/ 1036320 w 2529840"/>
              <a:gd name="connsiteY27" fmla="*/ 2545080 h 2880360"/>
              <a:gd name="connsiteX28" fmla="*/ 891540 w 2529840"/>
              <a:gd name="connsiteY28" fmla="*/ 2567940 h 2880360"/>
              <a:gd name="connsiteX29" fmla="*/ 739140 w 2529840"/>
              <a:gd name="connsiteY29" fmla="*/ 2583180 h 2880360"/>
              <a:gd name="connsiteX30" fmla="*/ 579120 w 2529840"/>
              <a:gd name="connsiteY30" fmla="*/ 2613660 h 2880360"/>
              <a:gd name="connsiteX31" fmla="*/ 411480 w 2529840"/>
              <a:gd name="connsiteY31" fmla="*/ 2628900 h 2880360"/>
              <a:gd name="connsiteX32" fmla="*/ 266700 w 2529840"/>
              <a:gd name="connsiteY32" fmla="*/ 2682240 h 2880360"/>
              <a:gd name="connsiteX33" fmla="*/ 129540 w 2529840"/>
              <a:gd name="connsiteY33" fmla="*/ 2735580 h 2880360"/>
              <a:gd name="connsiteX34" fmla="*/ 0 w 2529840"/>
              <a:gd name="connsiteY34" fmla="*/ 2880360 h 2880360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77340 w 2529840"/>
              <a:gd name="connsiteY11" fmla="*/ 18415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91740 w 2529840"/>
              <a:gd name="connsiteY16" fmla="*/ 277495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171700 w 2529840"/>
              <a:gd name="connsiteY21" fmla="*/ 2662555 h 2883535"/>
              <a:gd name="connsiteX22" fmla="*/ 2026920 w 2529840"/>
              <a:gd name="connsiteY22" fmla="*/ 2616835 h 2883535"/>
              <a:gd name="connsiteX23" fmla="*/ 1866900 w 2529840"/>
              <a:gd name="connsiteY23" fmla="*/ 2593975 h 2883535"/>
              <a:gd name="connsiteX24" fmla="*/ 1729740 w 2529840"/>
              <a:gd name="connsiteY24" fmla="*/ 2571115 h 2883535"/>
              <a:gd name="connsiteX25" fmla="*/ 1501140 w 2529840"/>
              <a:gd name="connsiteY25" fmla="*/ 2563495 h 2883535"/>
              <a:gd name="connsiteX26" fmla="*/ 1303020 w 2529840"/>
              <a:gd name="connsiteY26" fmla="*/ 2548255 h 2883535"/>
              <a:gd name="connsiteX27" fmla="*/ 1036320 w 2529840"/>
              <a:gd name="connsiteY27" fmla="*/ 2548255 h 2883535"/>
              <a:gd name="connsiteX28" fmla="*/ 891540 w 2529840"/>
              <a:gd name="connsiteY28" fmla="*/ 2571115 h 2883535"/>
              <a:gd name="connsiteX29" fmla="*/ 739140 w 2529840"/>
              <a:gd name="connsiteY29" fmla="*/ 2586355 h 2883535"/>
              <a:gd name="connsiteX30" fmla="*/ 579120 w 2529840"/>
              <a:gd name="connsiteY30" fmla="*/ 2616835 h 2883535"/>
              <a:gd name="connsiteX31" fmla="*/ 411480 w 2529840"/>
              <a:gd name="connsiteY31" fmla="*/ 2632075 h 2883535"/>
              <a:gd name="connsiteX32" fmla="*/ 266700 w 2529840"/>
              <a:gd name="connsiteY32" fmla="*/ 2685415 h 2883535"/>
              <a:gd name="connsiteX33" fmla="*/ 129540 w 2529840"/>
              <a:gd name="connsiteY33" fmla="*/ 2738755 h 2883535"/>
              <a:gd name="connsiteX34" fmla="*/ 0 w 2529840"/>
              <a:gd name="connsiteY34" fmla="*/ 2883535 h 2883535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91740 w 2529840"/>
              <a:gd name="connsiteY16" fmla="*/ 277495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171700 w 2529840"/>
              <a:gd name="connsiteY21" fmla="*/ 2662555 h 2883535"/>
              <a:gd name="connsiteX22" fmla="*/ 2026920 w 2529840"/>
              <a:gd name="connsiteY22" fmla="*/ 2616835 h 2883535"/>
              <a:gd name="connsiteX23" fmla="*/ 1866900 w 2529840"/>
              <a:gd name="connsiteY23" fmla="*/ 2593975 h 2883535"/>
              <a:gd name="connsiteX24" fmla="*/ 1729740 w 2529840"/>
              <a:gd name="connsiteY24" fmla="*/ 2571115 h 2883535"/>
              <a:gd name="connsiteX25" fmla="*/ 1501140 w 2529840"/>
              <a:gd name="connsiteY25" fmla="*/ 2563495 h 2883535"/>
              <a:gd name="connsiteX26" fmla="*/ 1303020 w 2529840"/>
              <a:gd name="connsiteY26" fmla="*/ 2548255 h 2883535"/>
              <a:gd name="connsiteX27" fmla="*/ 1036320 w 2529840"/>
              <a:gd name="connsiteY27" fmla="*/ 2548255 h 2883535"/>
              <a:gd name="connsiteX28" fmla="*/ 891540 w 2529840"/>
              <a:gd name="connsiteY28" fmla="*/ 2571115 h 2883535"/>
              <a:gd name="connsiteX29" fmla="*/ 739140 w 2529840"/>
              <a:gd name="connsiteY29" fmla="*/ 2586355 h 2883535"/>
              <a:gd name="connsiteX30" fmla="*/ 579120 w 2529840"/>
              <a:gd name="connsiteY30" fmla="*/ 2616835 h 2883535"/>
              <a:gd name="connsiteX31" fmla="*/ 411480 w 2529840"/>
              <a:gd name="connsiteY31" fmla="*/ 2632075 h 2883535"/>
              <a:gd name="connsiteX32" fmla="*/ 266700 w 2529840"/>
              <a:gd name="connsiteY32" fmla="*/ 2685415 h 2883535"/>
              <a:gd name="connsiteX33" fmla="*/ 129540 w 2529840"/>
              <a:gd name="connsiteY33" fmla="*/ 2738755 h 2883535"/>
              <a:gd name="connsiteX34" fmla="*/ 0 w 2529840"/>
              <a:gd name="connsiteY34" fmla="*/ 2883535 h 2883535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85390 w 2529840"/>
              <a:gd name="connsiteY16" fmla="*/ 255270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171700 w 2529840"/>
              <a:gd name="connsiteY21" fmla="*/ 2662555 h 2883535"/>
              <a:gd name="connsiteX22" fmla="*/ 2026920 w 2529840"/>
              <a:gd name="connsiteY22" fmla="*/ 2616835 h 2883535"/>
              <a:gd name="connsiteX23" fmla="*/ 1866900 w 2529840"/>
              <a:gd name="connsiteY23" fmla="*/ 2593975 h 2883535"/>
              <a:gd name="connsiteX24" fmla="*/ 1729740 w 2529840"/>
              <a:gd name="connsiteY24" fmla="*/ 2571115 h 2883535"/>
              <a:gd name="connsiteX25" fmla="*/ 1501140 w 2529840"/>
              <a:gd name="connsiteY25" fmla="*/ 2563495 h 2883535"/>
              <a:gd name="connsiteX26" fmla="*/ 1303020 w 2529840"/>
              <a:gd name="connsiteY26" fmla="*/ 2548255 h 2883535"/>
              <a:gd name="connsiteX27" fmla="*/ 1036320 w 2529840"/>
              <a:gd name="connsiteY27" fmla="*/ 2548255 h 2883535"/>
              <a:gd name="connsiteX28" fmla="*/ 891540 w 2529840"/>
              <a:gd name="connsiteY28" fmla="*/ 2571115 h 2883535"/>
              <a:gd name="connsiteX29" fmla="*/ 739140 w 2529840"/>
              <a:gd name="connsiteY29" fmla="*/ 2586355 h 2883535"/>
              <a:gd name="connsiteX30" fmla="*/ 579120 w 2529840"/>
              <a:gd name="connsiteY30" fmla="*/ 2616835 h 2883535"/>
              <a:gd name="connsiteX31" fmla="*/ 411480 w 2529840"/>
              <a:gd name="connsiteY31" fmla="*/ 2632075 h 2883535"/>
              <a:gd name="connsiteX32" fmla="*/ 266700 w 2529840"/>
              <a:gd name="connsiteY32" fmla="*/ 2685415 h 2883535"/>
              <a:gd name="connsiteX33" fmla="*/ 129540 w 2529840"/>
              <a:gd name="connsiteY33" fmla="*/ 2738755 h 2883535"/>
              <a:gd name="connsiteX34" fmla="*/ 0 w 2529840"/>
              <a:gd name="connsiteY34" fmla="*/ 2883535 h 2883535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85390 w 2529840"/>
              <a:gd name="connsiteY16" fmla="*/ 255270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317750 w 2529840"/>
              <a:gd name="connsiteY21" fmla="*/ 2701291 h 2883535"/>
              <a:gd name="connsiteX22" fmla="*/ 2171700 w 2529840"/>
              <a:gd name="connsiteY22" fmla="*/ 2662555 h 2883535"/>
              <a:gd name="connsiteX23" fmla="*/ 2026920 w 2529840"/>
              <a:gd name="connsiteY23" fmla="*/ 2616835 h 2883535"/>
              <a:gd name="connsiteX24" fmla="*/ 1866900 w 2529840"/>
              <a:gd name="connsiteY24" fmla="*/ 2593975 h 2883535"/>
              <a:gd name="connsiteX25" fmla="*/ 1729740 w 2529840"/>
              <a:gd name="connsiteY25" fmla="*/ 2571115 h 2883535"/>
              <a:gd name="connsiteX26" fmla="*/ 1501140 w 2529840"/>
              <a:gd name="connsiteY26" fmla="*/ 2563495 h 2883535"/>
              <a:gd name="connsiteX27" fmla="*/ 1303020 w 2529840"/>
              <a:gd name="connsiteY27" fmla="*/ 2548255 h 2883535"/>
              <a:gd name="connsiteX28" fmla="*/ 1036320 w 2529840"/>
              <a:gd name="connsiteY28" fmla="*/ 2548255 h 2883535"/>
              <a:gd name="connsiteX29" fmla="*/ 891540 w 2529840"/>
              <a:gd name="connsiteY29" fmla="*/ 2571115 h 2883535"/>
              <a:gd name="connsiteX30" fmla="*/ 739140 w 2529840"/>
              <a:gd name="connsiteY30" fmla="*/ 2586355 h 2883535"/>
              <a:gd name="connsiteX31" fmla="*/ 579120 w 2529840"/>
              <a:gd name="connsiteY31" fmla="*/ 2616835 h 2883535"/>
              <a:gd name="connsiteX32" fmla="*/ 411480 w 2529840"/>
              <a:gd name="connsiteY32" fmla="*/ 2632075 h 2883535"/>
              <a:gd name="connsiteX33" fmla="*/ 266700 w 2529840"/>
              <a:gd name="connsiteY33" fmla="*/ 2685415 h 2883535"/>
              <a:gd name="connsiteX34" fmla="*/ 129540 w 2529840"/>
              <a:gd name="connsiteY34" fmla="*/ 2738755 h 2883535"/>
              <a:gd name="connsiteX35" fmla="*/ 0 w 2529840"/>
              <a:gd name="connsiteY35" fmla="*/ 2883535 h 2883535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85390 w 2529840"/>
              <a:gd name="connsiteY16" fmla="*/ 255270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320925 w 2529840"/>
              <a:gd name="connsiteY21" fmla="*/ 2707641 h 2883535"/>
              <a:gd name="connsiteX22" fmla="*/ 2171700 w 2529840"/>
              <a:gd name="connsiteY22" fmla="*/ 2662555 h 2883535"/>
              <a:gd name="connsiteX23" fmla="*/ 2026920 w 2529840"/>
              <a:gd name="connsiteY23" fmla="*/ 2616835 h 2883535"/>
              <a:gd name="connsiteX24" fmla="*/ 1866900 w 2529840"/>
              <a:gd name="connsiteY24" fmla="*/ 2593975 h 2883535"/>
              <a:gd name="connsiteX25" fmla="*/ 1729740 w 2529840"/>
              <a:gd name="connsiteY25" fmla="*/ 2571115 h 2883535"/>
              <a:gd name="connsiteX26" fmla="*/ 1501140 w 2529840"/>
              <a:gd name="connsiteY26" fmla="*/ 2563495 h 2883535"/>
              <a:gd name="connsiteX27" fmla="*/ 1303020 w 2529840"/>
              <a:gd name="connsiteY27" fmla="*/ 2548255 h 2883535"/>
              <a:gd name="connsiteX28" fmla="*/ 1036320 w 2529840"/>
              <a:gd name="connsiteY28" fmla="*/ 2548255 h 2883535"/>
              <a:gd name="connsiteX29" fmla="*/ 891540 w 2529840"/>
              <a:gd name="connsiteY29" fmla="*/ 2571115 h 2883535"/>
              <a:gd name="connsiteX30" fmla="*/ 739140 w 2529840"/>
              <a:gd name="connsiteY30" fmla="*/ 2586355 h 2883535"/>
              <a:gd name="connsiteX31" fmla="*/ 579120 w 2529840"/>
              <a:gd name="connsiteY31" fmla="*/ 2616835 h 2883535"/>
              <a:gd name="connsiteX32" fmla="*/ 411480 w 2529840"/>
              <a:gd name="connsiteY32" fmla="*/ 2632075 h 2883535"/>
              <a:gd name="connsiteX33" fmla="*/ 266700 w 2529840"/>
              <a:gd name="connsiteY33" fmla="*/ 2685415 h 2883535"/>
              <a:gd name="connsiteX34" fmla="*/ 129540 w 2529840"/>
              <a:gd name="connsiteY34" fmla="*/ 2738755 h 2883535"/>
              <a:gd name="connsiteX35" fmla="*/ 0 w 2529840"/>
              <a:gd name="connsiteY35" fmla="*/ 2883535 h 2883535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85390 w 2529840"/>
              <a:gd name="connsiteY16" fmla="*/ 255270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320925 w 2529840"/>
              <a:gd name="connsiteY21" fmla="*/ 2707641 h 2883535"/>
              <a:gd name="connsiteX22" fmla="*/ 2171700 w 2529840"/>
              <a:gd name="connsiteY22" fmla="*/ 2662555 h 2883535"/>
              <a:gd name="connsiteX23" fmla="*/ 2026920 w 2529840"/>
              <a:gd name="connsiteY23" fmla="*/ 2616835 h 2883535"/>
              <a:gd name="connsiteX24" fmla="*/ 1866900 w 2529840"/>
              <a:gd name="connsiteY24" fmla="*/ 2593975 h 2883535"/>
              <a:gd name="connsiteX25" fmla="*/ 1723390 w 2529840"/>
              <a:gd name="connsiteY25" fmla="*/ 2574290 h 2883535"/>
              <a:gd name="connsiteX26" fmla="*/ 1501140 w 2529840"/>
              <a:gd name="connsiteY26" fmla="*/ 2563495 h 2883535"/>
              <a:gd name="connsiteX27" fmla="*/ 1303020 w 2529840"/>
              <a:gd name="connsiteY27" fmla="*/ 2548255 h 2883535"/>
              <a:gd name="connsiteX28" fmla="*/ 1036320 w 2529840"/>
              <a:gd name="connsiteY28" fmla="*/ 2548255 h 2883535"/>
              <a:gd name="connsiteX29" fmla="*/ 891540 w 2529840"/>
              <a:gd name="connsiteY29" fmla="*/ 2571115 h 2883535"/>
              <a:gd name="connsiteX30" fmla="*/ 739140 w 2529840"/>
              <a:gd name="connsiteY30" fmla="*/ 2586355 h 2883535"/>
              <a:gd name="connsiteX31" fmla="*/ 579120 w 2529840"/>
              <a:gd name="connsiteY31" fmla="*/ 2616835 h 2883535"/>
              <a:gd name="connsiteX32" fmla="*/ 411480 w 2529840"/>
              <a:gd name="connsiteY32" fmla="*/ 2632075 h 2883535"/>
              <a:gd name="connsiteX33" fmla="*/ 266700 w 2529840"/>
              <a:gd name="connsiteY33" fmla="*/ 2685415 h 2883535"/>
              <a:gd name="connsiteX34" fmla="*/ 129540 w 2529840"/>
              <a:gd name="connsiteY34" fmla="*/ 2738755 h 2883535"/>
              <a:gd name="connsiteX35" fmla="*/ 0 w 2529840"/>
              <a:gd name="connsiteY35" fmla="*/ 2883535 h 2883535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85390 w 2529840"/>
              <a:gd name="connsiteY16" fmla="*/ 255270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320925 w 2529840"/>
              <a:gd name="connsiteY21" fmla="*/ 2707641 h 2883535"/>
              <a:gd name="connsiteX22" fmla="*/ 2171700 w 2529840"/>
              <a:gd name="connsiteY22" fmla="*/ 2662555 h 2883535"/>
              <a:gd name="connsiteX23" fmla="*/ 2026920 w 2529840"/>
              <a:gd name="connsiteY23" fmla="*/ 2616835 h 2883535"/>
              <a:gd name="connsiteX24" fmla="*/ 1866900 w 2529840"/>
              <a:gd name="connsiteY24" fmla="*/ 2593975 h 2883535"/>
              <a:gd name="connsiteX25" fmla="*/ 1723390 w 2529840"/>
              <a:gd name="connsiteY25" fmla="*/ 2574290 h 2883535"/>
              <a:gd name="connsiteX26" fmla="*/ 1501140 w 2529840"/>
              <a:gd name="connsiteY26" fmla="*/ 2563495 h 2883535"/>
              <a:gd name="connsiteX27" fmla="*/ 1303020 w 2529840"/>
              <a:gd name="connsiteY27" fmla="*/ 2548255 h 2883535"/>
              <a:gd name="connsiteX28" fmla="*/ 1080770 w 2529840"/>
              <a:gd name="connsiteY28" fmla="*/ 2554605 h 2883535"/>
              <a:gd name="connsiteX29" fmla="*/ 891540 w 2529840"/>
              <a:gd name="connsiteY29" fmla="*/ 2571115 h 2883535"/>
              <a:gd name="connsiteX30" fmla="*/ 739140 w 2529840"/>
              <a:gd name="connsiteY30" fmla="*/ 2586355 h 2883535"/>
              <a:gd name="connsiteX31" fmla="*/ 579120 w 2529840"/>
              <a:gd name="connsiteY31" fmla="*/ 2616835 h 2883535"/>
              <a:gd name="connsiteX32" fmla="*/ 411480 w 2529840"/>
              <a:gd name="connsiteY32" fmla="*/ 2632075 h 2883535"/>
              <a:gd name="connsiteX33" fmla="*/ 266700 w 2529840"/>
              <a:gd name="connsiteY33" fmla="*/ 2685415 h 2883535"/>
              <a:gd name="connsiteX34" fmla="*/ 129540 w 2529840"/>
              <a:gd name="connsiteY34" fmla="*/ 2738755 h 2883535"/>
              <a:gd name="connsiteX35" fmla="*/ 0 w 2529840"/>
              <a:gd name="connsiteY35" fmla="*/ 2883535 h 2883535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85390 w 2529840"/>
              <a:gd name="connsiteY16" fmla="*/ 255270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320925 w 2529840"/>
              <a:gd name="connsiteY21" fmla="*/ 2707641 h 2883535"/>
              <a:gd name="connsiteX22" fmla="*/ 2171700 w 2529840"/>
              <a:gd name="connsiteY22" fmla="*/ 2662555 h 2883535"/>
              <a:gd name="connsiteX23" fmla="*/ 2026920 w 2529840"/>
              <a:gd name="connsiteY23" fmla="*/ 2616835 h 2883535"/>
              <a:gd name="connsiteX24" fmla="*/ 1866900 w 2529840"/>
              <a:gd name="connsiteY24" fmla="*/ 2593975 h 2883535"/>
              <a:gd name="connsiteX25" fmla="*/ 1723390 w 2529840"/>
              <a:gd name="connsiteY25" fmla="*/ 2574290 h 2883535"/>
              <a:gd name="connsiteX26" fmla="*/ 1501140 w 2529840"/>
              <a:gd name="connsiteY26" fmla="*/ 2563495 h 2883535"/>
              <a:gd name="connsiteX27" fmla="*/ 1303020 w 2529840"/>
              <a:gd name="connsiteY27" fmla="*/ 2548255 h 2883535"/>
              <a:gd name="connsiteX28" fmla="*/ 1080770 w 2529840"/>
              <a:gd name="connsiteY28" fmla="*/ 2554605 h 2883535"/>
              <a:gd name="connsiteX29" fmla="*/ 891540 w 2529840"/>
              <a:gd name="connsiteY29" fmla="*/ 2571115 h 2883535"/>
              <a:gd name="connsiteX30" fmla="*/ 739140 w 2529840"/>
              <a:gd name="connsiteY30" fmla="*/ 2586355 h 2883535"/>
              <a:gd name="connsiteX31" fmla="*/ 572770 w 2529840"/>
              <a:gd name="connsiteY31" fmla="*/ 2604135 h 2883535"/>
              <a:gd name="connsiteX32" fmla="*/ 411480 w 2529840"/>
              <a:gd name="connsiteY32" fmla="*/ 2632075 h 2883535"/>
              <a:gd name="connsiteX33" fmla="*/ 266700 w 2529840"/>
              <a:gd name="connsiteY33" fmla="*/ 2685415 h 2883535"/>
              <a:gd name="connsiteX34" fmla="*/ 129540 w 2529840"/>
              <a:gd name="connsiteY34" fmla="*/ 2738755 h 2883535"/>
              <a:gd name="connsiteX35" fmla="*/ 0 w 2529840"/>
              <a:gd name="connsiteY35" fmla="*/ 2883535 h 2883535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85390 w 2529840"/>
              <a:gd name="connsiteY16" fmla="*/ 255270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320925 w 2529840"/>
              <a:gd name="connsiteY21" fmla="*/ 2707641 h 2883535"/>
              <a:gd name="connsiteX22" fmla="*/ 2171700 w 2529840"/>
              <a:gd name="connsiteY22" fmla="*/ 2662555 h 2883535"/>
              <a:gd name="connsiteX23" fmla="*/ 2026920 w 2529840"/>
              <a:gd name="connsiteY23" fmla="*/ 2616835 h 2883535"/>
              <a:gd name="connsiteX24" fmla="*/ 1866900 w 2529840"/>
              <a:gd name="connsiteY24" fmla="*/ 2593975 h 2883535"/>
              <a:gd name="connsiteX25" fmla="*/ 1723390 w 2529840"/>
              <a:gd name="connsiteY25" fmla="*/ 2574290 h 2883535"/>
              <a:gd name="connsiteX26" fmla="*/ 1501140 w 2529840"/>
              <a:gd name="connsiteY26" fmla="*/ 2563495 h 2883535"/>
              <a:gd name="connsiteX27" fmla="*/ 1303020 w 2529840"/>
              <a:gd name="connsiteY27" fmla="*/ 2548255 h 2883535"/>
              <a:gd name="connsiteX28" fmla="*/ 1080770 w 2529840"/>
              <a:gd name="connsiteY28" fmla="*/ 2554605 h 2883535"/>
              <a:gd name="connsiteX29" fmla="*/ 891540 w 2529840"/>
              <a:gd name="connsiteY29" fmla="*/ 2571115 h 2883535"/>
              <a:gd name="connsiteX30" fmla="*/ 739140 w 2529840"/>
              <a:gd name="connsiteY30" fmla="*/ 2586355 h 2883535"/>
              <a:gd name="connsiteX31" fmla="*/ 572770 w 2529840"/>
              <a:gd name="connsiteY31" fmla="*/ 2604135 h 2883535"/>
              <a:gd name="connsiteX32" fmla="*/ 411480 w 2529840"/>
              <a:gd name="connsiteY32" fmla="*/ 2632075 h 2883535"/>
              <a:gd name="connsiteX33" fmla="*/ 266700 w 2529840"/>
              <a:gd name="connsiteY33" fmla="*/ 2685415 h 2883535"/>
              <a:gd name="connsiteX34" fmla="*/ 129540 w 2529840"/>
              <a:gd name="connsiteY34" fmla="*/ 2751455 h 2883535"/>
              <a:gd name="connsiteX35" fmla="*/ 0 w 2529840"/>
              <a:gd name="connsiteY35" fmla="*/ 2883535 h 2883535"/>
              <a:gd name="connsiteX0" fmla="*/ 0 w 2529840"/>
              <a:gd name="connsiteY0" fmla="*/ 2883535 h 2883535"/>
              <a:gd name="connsiteX1" fmla="*/ 11906 w 2529840"/>
              <a:gd name="connsiteY1" fmla="*/ 325596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85390 w 2529840"/>
              <a:gd name="connsiteY16" fmla="*/ 255270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320925 w 2529840"/>
              <a:gd name="connsiteY21" fmla="*/ 2707641 h 2883535"/>
              <a:gd name="connsiteX22" fmla="*/ 2171700 w 2529840"/>
              <a:gd name="connsiteY22" fmla="*/ 2662555 h 2883535"/>
              <a:gd name="connsiteX23" fmla="*/ 2026920 w 2529840"/>
              <a:gd name="connsiteY23" fmla="*/ 2616835 h 2883535"/>
              <a:gd name="connsiteX24" fmla="*/ 1866900 w 2529840"/>
              <a:gd name="connsiteY24" fmla="*/ 2593975 h 2883535"/>
              <a:gd name="connsiteX25" fmla="*/ 1723390 w 2529840"/>
              <a:gd name="connsiteY25" fmla="*/ 2574290 h 2883535"/>
              <a:gd name="connsiteX26" fmla="*/ 1501140 w 2529840"/>
              <a:gd name="connsiteY26" fmla="*/ 2563495 h 2883535"/>
              <a:gd name="connsiteX27" fmla="*/ 1303020 w 2529840"/>
              <a:gd name="connsiteY27" fmla="*/ 2548255 h 2883535"/>
              <a:gd name="connsiteX28" fmla="*/ 1080770 w 2529840"/>
              <a:gd name="connsiteY28" fmla="*/ 2554605 h 2883535"/>
              <a:gd name="connsiteX29" fmla="*/ 891540 w 2529840"/>
              <a:gd name="connsiteY29" fmla="*/ 2571115 h 2883535"/>
              <a:gd name="connsiteX30" fmla="*/ 739140 w 2529840"/>
              <a:gd name="connsiteY30" fmla="*/ 2586355 h 2883535"/>
              <a:gd name="connsiteX31" fmla="*/ 572770 w 2529840"/>
              <a:gd name="connsiteY31" fmla="*/ 2604135 h 2883535"/>
              <a:gd name="connsiteX32" fmla="*/ 411480 w 2529840"/>
              <a:gd name="connsiteY32" fmla="*/ 2632075 h 2883535"/>
              <a:gd name="connsiteX33" fmla="*/ 266700 w 2529840"/>
              <a:gd name="connsiteY33" fmla="*/ 2685415 h 2883535"/>
              <a:gd name="connsiteX34" fmla="*/ 129540 w 2529840"/>
              <a:gd name="connsiteY34" fmla="*/ 2751455 h 2883535"/>
              <a:gd name="connsiteX35" fmla="*/ 0 w 2529840"/>
              <a:gd name="connsiteY35" fmla="*/ 2883535 h 2883535"/>
              <a:gd name="connsiteX0" fmla="*/ 0 w 2520315"/>
              <a:gd name="connsiteY0" fmla="*/ 2881153 h 2881153"/>
              <a:gd name="connsiteX1" fmla="*/ 2381 w 2520315"/>
              <a:gd name="connsiteY1" fmla="*/ 325596 h 2881153"/>
              <a:gd name="connsiteX2" fmla="*/ 60960 w 2520315"/>
              <a:gd name="connsiteY2" fmla="*/ 229870 h 2881153"/>
              <a:gd name="connsiteX3" fmla="*/ 184785 w 2520315"/>
              <a:gd name="connsiteY3" fmla="*/ 158115 h 2881153"/>
              <a:gd name="connsiteX4" fmla="*/ 365760 w 2520315"/>
              <a:gd name="connsiteY4" fmla="*/ 102870 h 2881153"/>
              <a:gd name="connsiteX5" fmla="*/ 531495 w 2520315"/>
              <a:gd name="connsiteY5" fmla="*/ 62230 h 2881153"/>
              <a:gd name="connsiteX6" fmla="*/ 701040 w 2520315"/>
              <a:gd name="connsiteY6" fmla="*/ 30480 h 2881153"/>
              <a:gd name="connsiteX7" fmla="*/ 845185 w 2520315"/>
              <a:gd name="connsiteY7" fmla="*/ 20955 h 2881153"/>
              <a:gd name="connsiteX8" fmla="*/ 1009015 w 2520315"/>
              <a:gd name="connsiteY8" fmla="*/ 7620 h 2881153"/>
              <a:gd name="connsiteX9" fmla="*/ 1198880 w 2520315"/>
              <a:gd name="connsiteY9" fmla="*/ 0 h 2881153"/>
              <a:gd name="connsiteX10" fmla="*/ 1369695 w 2520315"/>
              <a:gd name="connsiteY10" fmla="*/ 3175 h 2881153"/>
              <a:gd name="connsiteX11" fmla="*/ 1574165 w 2520315"/>
              <a:gd name="connsiteY11" fmla="*/ 8890 h 2881153"/>
              <a:gd name="connsiteX12" fmla="*/ 1804035 w 2520315"/>
              <a:gd name="connsiteY12" fmla="*/ 33655 h 2881153"/>
              <a:gd name="connsiteX13" fmla="*/ 2063115 w 2520315"/>
              <a:gd name="connsiteY13" fmla="*/ 79375 h 2881153"/>
              <a:gd name="connsiteX14" fmla="*/ 2223135 w 2520315"/>
              <a:gd name="connsiteY14" fmla="*/ 125095 h 2881153"/>
              <a:gd name="connsiteX15" fmla="*/ 2390775 w 2520315"/>
              <a:gd name="connsiteY15" fmla="*/ 186055 h 2881153"/>
              <a:gd name="connsiteX16" fmla="*/ 2475865 w 2520315"/>
              <a:gd name="connsiteY16" fmla="*/ 255270 h 2881153"/>
              <a:gd name="connsiteX17" fmla="*/ 2520315 w 2520315"/>
              <a:gd name="connsiteY17" fmla="*/ 338455 h 2881153"/>
              <a:gd name="connsiteX18" fmla="*/ 2512695 w 2520315"/>
              <a:gd name="connsiteY18" fmla="*/ 2860675 h 2881153"/>
              <a:gd name="connsiteX19" fmla="*/ 2428875 w 2520315"/>
              <a:gd name="connsiteY19" fmla="*/ 2761615 h 2881153"/>
              <a:gd name="connsiteX20" fmla="*/ 2322195 w 2520315"/>
              <a:gd name="connsiteY20" fmla="*/ 2715895 h 2881153"/>
              <a:gd name="connsiteX21" fmla="*/ 2311400 w 2520315"/>
              <a:gd name="connsiteY21" fmla="*/ 2707641 h 2881153"/>
              <a:gd name="connsiteX22" fmla="*/ 2162175 w 2520315"/>
              <a:gd name="connsiteY22" fmla="*/ 2662555 h 2881153"/>
              <a:gd name="connsiteX23" fmla="*/ 2017395 w 2520315"/>
              <a:gd name="connsiteY23" fmla="*/ 2616835 h 2881153"/>
              <a:gd name="connsiteX24" fmla="*/ 1857375 w 2520315"/>
              <a:gd name="connsiteY24" fmla="*/ 2593975 h 2881153"/>
              <a:gd name="connsiteX25" fmla="*/ 1713865 w 2520315"/>
              <a:gd name="connsiteY25" fmla="*/ 2574290 h 2881153"/>
              <a:gd name="connsiteX26" fmla="*/ 1491615 w 2520315"/>
              <a:gd name="connsiteY26" fmla="*/ 2563495 h 2881153"/>
              <a:gd name="connsiteX27" fmla="*/ 1293495 w 2520315"/>
              <a:gd name="connsiteY27" fmla="*/ 2548255 h 2881153"/>
              <a:gd name="connsiteX28" fmla="*/ 1071245 w 2520315"/>
              <a:gd name="connsiteY28" fmla="*/ 2554605 h 2881153"/>
              <a:gd name="connsiteX29" fmla="*/ 882015 w 2520315"/>
              <a:gd name="connsiteY29" fmla="*/ 2571115 h 2881153"/>
              <a:gd name="connsiteX30" fmla="*/ 729615 w 2520315"/>
              <a:gd name="connsiteY30" fmla="*/ 2586355 h 2881153"/>
              <a:gd name="connsiteX31" fmla="*/ 563245 w 2520315"/>
              <a:gd name="connsiteY31" fmla="*/ 2604135 h 2881153"/>
              <a:gd name="connsiteX32" fmla="*/ 401955 w 2520315"/>
              <a:gd name="connsiteY32" fmla="*/ 2632075 h 2881153"/>
              <a:gd name="connsiteX33" fmla="*/ 257175 w 2520315"/>
              <a:gd name="connsiteY33" fmla="*/ 2685415 h 2881153"/>
              <a:gd name="connsiteX34" fmla="*/ 120015 w 2520315"/>
              <a:gd name="connsiteY34" fmla="*/ 2751455 h 2881153"/>
              <a:gd name="connsiteX35" fmla="*/ 0 w 2520315"/>
              <a:gd name="connsiteY35" fmla="*/ 2881153 h 2881153"/>
              <a:gd name="connsiteX0" fmla="*/ 0 w 2520315"/>
              <a:gd name="connsiteY0" fmla="*/ 2881153 h 2881153"/>
              <a:gd name="connsiteX1" fmla="*/ 2381 w 2520315"/>
              <a:gd name="connsiteY1" fmla="*/ 325596 h 2881153"/>
              <a:gd name="connsiteX2" fmla="*/ 60960 w 2520315"/>
              <a:gd name="connsiteY2" fmla="*/ 229870 h 2881153"/>
              <a:gd name="connsiteX3" fmla="*/ 184785 w 2520315"/>
              <a:gd name="connsiteY3" fmla="*/ 158115 h 2881153"/>
              <a:gd name="connsiteX4" fmla="*/ 365760 w 2520315"/>
              <a:gd name="connsiteY4" fmla="*/ 102870 h 2881153"/>
              <a:gd name="connsiteX5" fmla="*/ 531495 w 2520315"/>
              <a:gd name="connsiteY5" fmla="*/ 62230 h 2881153"/>
              <a:gd name="connsiteX6" fmla="*/ 701040 w 2520315"/>
              <a:gd name="connsiteY6" fmla="*/ 30480 h 2881153"/>
              <a:gd name="connsiteX7" fmla="*/ 845185 w 2520315"/>
              <a:gd name="connsiteY7" fmla="*/ 20955 h 2881153"/>
              <a:gd name="connsiteX8" fmla="*/ 1009015 w 2520315"/>
              <a:gd name="connsiteY8" fmla="*/ 7620 h 2881153"/>
              <a:gd name="connsiteX9" fmla="*/ 1198880 w 2520315"/>
              <a:gd name="connsiteY9" fmla="*/ 0 h 2881153"/>
              <a:gd name="connsiteX10" fmla="*/ 1369695 w 2520315"/>
              <a:gd name="connsiteY10" fmla="*/ 3175 h 2881153"/>
              <a:gd name="connsiteX11" fmla="*/ 1574165 w 2520315"/>
              <a:gd name="connsiteY11" fmla="*/ 8890 h 2881153"/>
              <a:gd name="connsiteX12" fmla="*/ 1804035 w 2520315"/>
              <a:gd name="connsiteY12" fmla="*/ 33655 h 2881153"/>
              <a:gd name="connsiteX13" fmla="*/ 2063115 w 2520315"/>
              <a:gd name="connsiteY13" fmla="*/ 79375 h 2881153"/>
              <a:gd name="connsiteX14" fmla="*/ 2223135 w 2520315"/>
              <a:gd name="connsiteY14" fmla="*/ 125095 h 2881153"/>
              <a:gd name="connsiteX15" fmla="*/ 2390775 w 2520315"/>
              <a:gd name="connsiteY15" fmla="*/ 186055 h 2881153"/>
              <a:gd name="connsiteX16" fmla="*/ 2475865 w 2520315"/>
              <a:gd name="connsiteY16" fmla="*/ 255270 h 2881153"/>
              <a:gd name="connsiteX17" fmla="*/ 2520315 w 2520315"/>
              <a:gd name="connsiteY17" fmla="*/ 338455 h 2881153"/>
              <a:gd name="connsiteX18" fmla="*/ 2512695 w 2520315"/>
              <a:gd name="connsiteY18" fmla="*/ 2860675 h 2881153"/>
              <a:gd name="connsiteX19" fmla="*/ 2428875 w 2520315"/>
              <a:gd name="connsiteY19" fmla="*/ 2761615 h 2881153"/>
              <a:gd name="connsiteX20" fmla="*/ 2322195 w 2520315"/>
              <a:gd name="connsiteY20" fmla="*/ 2715895 h 2881153"/>
              <a:gd name="connsiteX21" fmla="*/ 2311400 w 2520315"/>
              <a:gd name="connsiteY21" fmla="*/ 2707641 h 2881153"/>
              <a:gd name="connsiteX22" fmla="*/ 2162175 w 2520315"/>
              <a:gd name="connsiteY22" fmla="*/ 2662555 h 2881153"/>
              <a:gd name="connsiteX23" fmla="*/ 2017395 w 2520315"/>
              <a:gd name="connsiteY23" fmla="*/ 2616835 h 2881153"/>
              <a:gd name="connsiteX24" fmla="*/ 1857375 w 2520315"/>
              <a:gd name="connsiteY24" fmla="*/ 2593975 h 2881153"/>
              <a:gd name="connsiteX25" fmla="*/ 1713865 w 2520315"/>
              <a:gd name="connsiteY25" fmla="*/ 2574290 h 2881153"/>
              <a:gd name="connsiteX26" fmla="*/ 1491615 w 2520315"/>
              <a:gd name="connsiteY26" fmla="*/ 2563495 h 2881153"/>
              <a:gd name="connsiteX27" fmla="*/ 1293495 w 2520315"/>
              <a:gd name="connsiteY27" fmla="*/ 2548255 h 2881153"/>
              <a:gd name="connsiteX28" fmla="*/ 1071245 w 2520315"/>
              <a:gd name="connsiteY28" fmla="*/ 2554605 h 2881153"/>
              <a:gd name="connsiteX29" fmla="*/ 882015 w 2520315"/>
              <a:gd name="connsiteY29" fmla="*/ 2571115 h 2881153"/>
              <a:gd name="connsiteX30" fmla="*/ 729615 w 2520315"/>
              <a:gd name="connsiteY30" fmla="*/ 2586355 h 2881153"/>
              <a:gd name="connsiteX31" fmla="*/ 563245 w 2520315"/>
              <a:gd name="connsiteY31" fmla="*/ 2604135 h 2881153"/>
              <a:gd name="connsiteX32" fmla="*/ 401955 w 2520315"/>
              <a:gd name="connsiteY32" fmla="*/ 2632075 h 2881153"/>
              <a:gd name="connsiteX33" fmla="*/ 257175 w 2520315"/>
              <a:gd name="connsiteY33" fmla="*/ 2685415 h 2881153"/>
              <a:gd name="connsiteX34" fmla="*/ 58102 w 2520315"/>
              <a:gd name="connsiteY34" fmla="*/ 2782411 h 2881153"/>
              <a:gd name="connsiteX35" fmla="*/ 0 w 2520315"/>
              <a:gd name="connsiteY35" fmla="*/ 2881153 h 2881153"/>
              <a:gd name="connsiteX0" fmla="*/ 0 w 2520315"/>
              <a:gd name="connsiteY0" fmla="*/ 2881153 h 2881153"/>
              <a:gd name="connsiteX1" fmla="*/ 2381 w 2520315"/>
              <a:gd name="connsiteY1" fmla="*/ 325596 h 2881153"/>
              <a:gd name="connsiteX2" fmla="*/ 60960 w 2520315"/>
              <a:gd name="connsiteY2" fmla="*/ 229870 h 2881153"/>
              <a:gd name="connsiteX3" fmla="*/ 184785 w 2520315"/>
              <a:gd name="connsiteY3" fmla="*/ 158115 h 2881153"/>
              <a:gd name="connsiteX4" fmla="*/ 365760 w 2520315"/>
              <a:gd name="connsiteY4" fmla="*/ 102870 h 2881153"/>
              <a:gd name="connsiteX5" fmla="*/ 531495 w 2520315"/>
              <a:gd name="connsiteY5" fmla="*/ 62230 h 2881153"/>
              <a:gd name="connsiteX6" fmla="*/ 701040 w 2520315"/>
              <a:gd name="connsiteY6" fmla="*/ 30480 h 2881153"/>
              <a:gd name="connsiteX7" fmla="*/ 845185 w 2520315"/>
              <a:gd name="connsiteY7" fmla="*/ 20955 h 2881153"/>
              <a:gd name="connsiteX8" fmla="*/ 1009015 w 2520315"/>
              <a:gd name="connsiteY8" fmla="*/ 7620 h 2881153"/>
              <a:gd name="connsiteX9" fmla="*/ 1198880 w 2520315"/>
              <a:gd name="connsiteY9" fmla="*/ 0 h 2881153"/>
              <a:gd name="connsiteX10" fmla="*/ 1369695 w 2520315"/>
              <a:gd name="connsiteY10" fmla="*/ 3175 h 2881153"/>
              <a:gd name="connsiteX11" fmla="*/ 1574165 w 2520315"/>
              <a:gd name="connsiteY11" fmla="*/ 8890 h 2881153"/>
              <a:gd name="connsiteX12" fmla="*/ 1804035 w 2520315"/>
              <a:gd name="connsiteY12" fmla="*/ 33655 h 2881153"/>
              <a:gd name="connsiteX13" fmla="*/ 2063115 w 2520315"/>
              <a:gd name="connsiteY13" fmla="*/ 79375 h 2881153"/>
              <a:gd name="connsiteX14" fmla="*/ 2223135 w 2520315"/>
              <a:gd name="connsiteY14" fmla="*/ 125095 h 2881153"/>
              <a:gd name="connsiteX15" fmla="*/ 2390775 w 2520315"/>
              <a:gd name="connsiteY15" fmla="*/ 186055 h 2881153"/>
              <a:gd name="connsiteX16" fmla="*/ 2475865 w 2520315"/>
              <a:gd name="connsiteY16" fmla="*/ 255270 h 2881153"/>
              <a:gd name="connsiteX17" fmla="*/ 2520315 w 2520315"/>
              <a:gd name="connsiteY17" fmla="*/ 338455 h 2881153"/>
              <a:gd name="connsiteX18" fmla="*/ 2512695 w 2520315"/>
              <a:gd name="connsiteY18" fmla="*/ 2860675 h 2881153"/>
              <a:gd name="connsiteX19" fmla="*/ 2428875 w 2520315"/>
              <a:gd name="connsiteY19" fmla="*/ 2761615 h 2881153"/>
              <a:gd name="connsiteX20" fmla="*/ 2322195 w 2520315"/>
              <a:gd name="connsiteY20" fmla="*/ 2715895 h 2881153"/>
              <a:gd name="connsiteX21" fmla="*/ 2311400 w 2520315"/>
              <a:gd name="connsiteY21" fmla="*/ 2707641 h 2881153"/>
              <a:gd name="connsiteX22" fmla="*/ 2162175 w 2520315"/>
              <a:gd name="connsiteY22" fmla="*/ 2662555 h 2881153"/>
              <a:gd name="connsiteX23" fmla="*/ 2017395 w 2520315"/>
              <a:gd name="connsiteY23" fmla="*/ 2616835 h 2881153"/>
              <a:gd name="connsiteX24" fmla="*/ 1857375 w 2520315"/>
              <a:gd name="connsiteY24" fmla="*/ 2593975 h 2881153"/>
              <a:gd name="connsiteX25" fmla="*/ 1713865 w 2520315"/>
              <a:gd name="connsiteY25" fmla="*/ 2574290 h 2881153"/>
              <a:gd name="connsiteX26" fmla="*/ 1491615 w 2520315"/>
              <a:gd name="connsiteY26" fmla="*/ 2563495 h 2881153"/>
              <a:gd name="connsiteX27" fmla="*/ 1293495 w 2520315"/>
              <a:gd name="connsiteY27" fmla="*/ 2548255 h 2881153"/>
              <a:gd name="connsiteX28" fmla="*/ 1071245 w 2520315"/>
              <a:gd name="connsiteY28" fmla="*/ 2554605 h 2881153"/>
              <a:gd name="connsiteX29" fmla="*/ 882015 w 2520315"/>
              <a:gd name="connsiteY29" fmla="*/ 2571115 h 2881153"/>
              <a:gd name="connsiteX30" fmla="*/ 729615 w 2520315"/>
              <a:gd name="connsiteY30" fmla="*/ 2586355 h 2881153"/>
              <a:gd name="connsiteX31" fmla="*/ 563245 w 2520315"/>
              <a:gd name="connsiteY31" fmla="*/ 2604135 h 2881153"/>
              <a:gd name="connsiteX32" fmla="*/ 401955 w 2520315"/>
              <a:gd name="connsiteY32" fmla="*/ 2632075 h 2881153"/>
              <a:gd name="connsiteX33" fmla="*/ 257175 w 2520315"/>
              <a:gd name="connsiteY33" fmla="*/ 2685415 h 2881153"/>
              <a:gd name="connsiteX34" fmla="*/ 58102 w 2520315"/>
              <a:gd name="connsiteY34" fmla="*/ 2782411 h 2881153"/>
              <a:gd name="connsiteX35" fmla="*/ 0 w 2520315"/>
              <a:gd name="connsiteY35" fmla="*/ 2881153 h 2881153"/>
              <a:gd name="connsiteX0" fmla="*/ 0 w 2520315"/>
              <a:gd name="connsiteY0" fmla="*/ 2881153 h 2881153"/>
              <a:gd name="connsiteX1" fmla="*/ 2381 w 2520315"/>
              <a:gd name="connsiteY1" fmla="*/ 325596 h 2881153"/>
              <a:gd name="connsiteX2" fmla="*/ 60960 w 2520315"/>
              <a:gd name="connsiteY2" fmla="*/ 229870 h 2881153"/>
              <a:gd name="connsiteX3" fmla="*/ 184785 w 2520315"/>
              <a:gd name="connsiteY3" fmla="*/ 158115 h 2881153"/>
              <a:gd name="connsiteX4" fmla="*/ 365760 w 2520315"/>
              <a:gd name="connsiteY4" fmla="*/ 102870 h 2881153"/>
              <a:gd name="connsiteX5" fmla="*/ 531495 w 2520315"/>
              <a:gd name="connsiteY5" fmla="*/ 62230 h 2881153"/>
              <a:gd name="connsiteX6" fmla="*/ 701040 w 2520315"/>
              <a:gd name="connsiteY6" fmla="*/ 30480 h 2881153"/>
              <a:gd name="connsiteX7" fmla="*/ 845185 w 2520315"/>
              <a:gd name="connsiteY7" fmla="*/ 20955 h 2881153"/>
              <a:gd name="connsiteX8" fmla="*/ 1009015 w 2520315"/>
              <a:gd name="connsiteY8" fmla="*/ 7620 h 2881153"/>
              <a:gd name="connsiteX9" fmla="*/ 1198880 w 2520315"/>
              <a:gd name="connsiteY9" fmla="*/ 0 h 2881153"/>
              <a:gd name="connsiteX10" fmla="*/ 1369695 w 2520315"/>
              <a:gd name="connsiteY10" fmla="*/ 3175 h 2881153"/>
              <a:gd name="connsiteX11" fmla="*/ 1574165 w 2520315"/>
              <a:gd name="connsiteY11" fmla="*/ 8890 h 2881153"/>
              <a:gd name="connsiteX12" fmla="*/ 1804035 w 2520315"/>
              <a:gd name="connsiteY12" fmla="*/ 33655 h 2881153"/>
              <a:gd name="connsiteX13" fmla="*/ 2063115 w 2520315"/>
              <a:gd name="connsiteY13" fmla="*/ 79375 h 2881153"/>
              <a:gd name="connsiteX14" fmla="*/ 2223135 w 2520315"/>
              <a:gd name="connsiteY14" fmla="*/ 125095 h 2881153"/>
              <a:gd name="connsiteX15" fmla="*/ 2390775 w 2520315"/>
              <a:gd name="connsiteY15" fmla="*/ 186055 h 2881153"/>
              <a:gd name="connsiteX16" fmla="*/ 2475865 w 2520315"/>
              <a:gd name="connsiteY16" fmla="*/ 255270 h 2881153"/>
              <a:gd name="connsiteX17" fmla="*/ 2520315 w 2520315"/>
              <a:gd name="connsiteY17" fmla="*/ 338455 h 2881153"/>
              <a:gd name="connsiteX18" fmla="*/ 2512695 w 2520315"/>
              <a:gd name="connsiteY18" fmla="*/ 2860675 h 2881153"/>
              <a:gd name="connsiteX19" fmla="*/ 2428875 w 2520315"/>
              <a:gd name="connsiteY19" fmla="*/ 2761615 h 2881153"/>
              <a:gd name="connsiteX20" fmla="*/ 2322195 w 2520315"/>
              <a:gd name="connsiteY20" fmla="*/ 2715895 h 2881153"/>
              <a:gd name="connsiteX21" fmla="*/ 2311400 w 2520315"/>
              <a:gd name="connsiteY21" fmla="*/ 2707641 h 2881153"/>
              <a:gd name="connsiteX22" fmla="*/ 2162175 w 2520315"/>
              <a:gd name="connsiteY22" fmla="*/ 2662555 h 2881153"/>
              <a:gd name="connsiteX23" fmla="*/ 2017395 w 2520315"/>
              <a:gd name="connsiteY23" fmla="*/ 2616835 h 2881153"/>
              <a:gd name="connsiteX24" fmla="*/ 1857375 w 2520315"/>
              <a:gd name="connsiteY24" fmla="*/ 2593975 h 2881153"/>
              <a:gd name="connsiteX25" fmla="*/ 1713865 w 2520315"/>
              <a:gd name="connsiteY25" fmla="*/ 2574290 h 2881153"/>
              <a:gd name="connsiteX26" fmla="*/ 1491615 w 2520315"/>
              <a:gd name="connsiteY26" fmla="*/ 2563495 h 2881153"/>
              <a:gd name="connsiteX27" fmla="*/ 1293495 w 2520315"/>
              <a:gd name="connsiteY27" fmla="*/ 2548255 h 2881153"/>
              <a:gd name="connsiteX28" fmla="*/ 1071245 w 2520315"/>
              <a:gd name="connsiteY28" fmla="*/ 2554605 h 2881153"/>
              <a:gd name="connsiteX29" fmla="*/ 882015 w 2520315"/>
              <a:gd name="connsiteY29" fmla="*/ 2571115 h 2881153"/>
              <a:gd name="connsiteX30" fmla="*/ 729615 w 2520315"/>
              <a:gd name="connsiteY30" fmla="*/ 2586355 h 2881153"/>
              <a:gd name="connsiteX31" fmla="*/ 563245 w 2520315"/>
              <a:gd name="connsiteY31" fmla="*/ 2604135 h 2881153"/>
              <a:gd name="connsiteX32" fmla="*/ 401955 w 2520315"/>
              <a:gd name="connsiteY32" fmla="*/ 2632075 h 2881153"/>
              <a:gd name="connsiteX33" fmla="*/ 257175 w 2520315"/>
              <a:gd name="connsiteY33" fmla="*/ 2685415 h 2881153"/>
              <a:gd name="connsiteX34" fmla="*/ 58102 w 2520315"/>
              <a:gd name="connsiteY34" fmla="*/ 2782411 h 2881153"/>
              <a:gd name="connsiteX35" fmla="*/ 0 w 2520315"/>
              <a:gd name="connsiteY35" fmla="*/ 2881153 h 2881153"/>
              <a:gd name="connsiteX0" fmla="*/ 0 w 2520315"/>
              <a:gd name="connsiteY0" fmla="*/ 2881153 h 2881153"/>
              <a:gd name="connsiteX1" fmla="*/ 2381 w 2520315"/>
              <a:gd name="connsiteY1" fmla="*/ 325596 h 2881153"/>
              <a:gd name="connsiteX2" fmla="*/ 60960 w 2520315"/>
              <a:gd name="connsiteY2" fmla="*/ 229870 h 2881153"/>
              <a:gd name="connsiteX3" fmla="*/ 184785 w 2520315"/>
              <a:gd name="connsiteY3" fmla="*/ 158115 h 2881153"/>
              <a:gd name="connsiteX4" fmla="*/ 365760 w 2520315"/>
              <a:gd name="connsiteY4" fmla="*/ 102870 h 2881153"/>
              <a:gd name="connsiteX5" fmla="*/ 531495 w 2520315"/>
              <a:gd name="connsiteY5" fmla="*/ 62230 h 2881153"/>
              <a:gd name="connsiteX6" fmla="*/ 701040 w 2520315"/>
              <a:gd name="connsiteY6" fmla="*/ 30480 h 2881153"/>
              <a:gd name="connsiteX7" fmla="*/ 845185 w 2520315"/>
              <a:gd name="connsiteY7" fmla="*/ 20955 h 2881153"/>
              <a:gd name="connsiteX8" fmla="*/ 1009015 w 2520315"/>
              <a:gd name="connsiteY8" fmla="*/ 7620 h 2881153"/>
              <a:gd name="connsiteX9" fmla="*/ 1198880 w 2520315"/>
              <a:gd name="connsiteY9" fmla="*/ 0 h 2881153"/>
              <a:gd name="connsiteX10" fmla="*/ 1369695 w 2520315"/>
              <a:gd name="connsiteY10" fmla="*/ 3175 h 2881153"/>
              <a:gd name="connsiteX11" fmla="*/ 1574165 w 2520315"/>
              <a:gd name="connsiteY11" fmla="*/ 8890 h 2881153"/>
              <a:gd name="connsiteX12" fmla="*/ 1804035 w 2520315"/>
              <a:gd name="connsiteY12" fmla="*/ 33655 h 2881153"/>
              <a:gd name="connsiteX13" fmla="*/ 2063115 w 2520315"/>
              <a:gd name="connsiteY13" fmla="*/ 79375 h 2881153"/>
              <a:gd name="connsiteX14" fmla="*/ 2223135 w 2520315"/>
              <a:gd name="connsiteY14" fmla="*/ 125095 h 2881153"/>
              <a:gd name="connsiteX15" fmla="*/ 2390775 w 2520315"/>
              <a:gd name="connsiteY15" fmla="*/ 186055 h 2881153"/>
              <a:gd name="connsiteX16" fmla="*/ 2475865 w 2520315"/>
              <a:gd name="connsiteY16" fmla="*/ 255270 h 2881153"/>
              <a:gd name="connsiteX17" fmla="*/ 2520315 w 2520315"/>
              <a:gd name="connsiteY17" fmla="*/ 338455 h 2881153"/>
              <a:gd name="connsiteX18" fmla="*/ 2512695 w 2520315"/>
              <a:gd name="connsiteY18" fmla="*/ 2860675 h 2881153"/>
              <a:gd name="connsiteX19" fmla="*/ 2428875 w 2520315"/>
              <a:gd name="connsiteY19" fmla="*/ 2761615 h 2881153"/>
              <a:gd name="connsiteX20" fmla="*/ 2322195 w 2520315"/>
              <a:gd name="connsiteY20" fmla="*/ 2715895 h 2881153"/>
              <a:gd name="connsiteX21" fmla="*/ 2311400 w 2520315"/>
              <a:gd name="connsiteY21" fmla="*/ 2707641 h 2881153"/>
              <a:gd name="connsiteX22" fmla="*/ 2162175 w 2520315"/>
              <a:gd name="connsiteY22" fmla="*/ 2662555 h 2881153"/>
              <a:gd name="connsiteX23" fmla="*/ 2017395 w 2520315"/>
              <a:gd name="connsiteY23" fmla="*/ 2616835 h 2881153"/>
              <a:gd name="connsiteX24" fmla="*/ 1857375 w 2520315"/>
              <a:gd name="connsiteY24" fmla="*/ 2593975 h 2881153"/>
              <a:gd name="connsiteX25" fmla="*/ 1713865 w 2520315"/>
              <a:gd name="connsiteY25" fmla="*/ 2574290 h 2881153"/>
              <a:gd name="connsiteX26" fmla="*/ 1491615 w 2520315"/>
              <a:gd name="connsiteY26" fmla="*/ 2563495 h 2881153"/>
              <a:gd name="connsiteX27" fmla="*/ 1293495 w 2520315"/>
              <a:gd name="connsiteY27" fmla="*/ 2548255 h 2881153"/>
              <a:gd name="connsiteX28" fmla="*/ 1071245 w 2520315"/>
              <a:gd name="connsiteY28" fmla="*/ 2554605 h 2881153"/>
              <a:gd name="connsiteX29" fmla="*/ 882015 w 2520315"/>
              <a:gd name="connsiteY29" fmla="*/ 2571115 h 2881153"/>
              <a:gd name="connsiteX30" fmla="*/ 729615 w 2520315"/>
              <a:gd name="connsiteY30" fmla="*/ 2586355 h 2881153"/>
              <a:gd name="connsiteX31" fmla="*/ 563245 w 2520315"/>
              <a:gd name="connsiteY31" fmla="*/ 2604135 h 2881153"/>
              <a:gd name="connsiteX32" fmla="*/ 401955 w 2520315"/>
              <a:gd name="connsiteY32" fmla="*/ 2627312 h 2881153"/>
              <a:gd name="connsiteX33" fmla="*/ 257175 w 2520315"/>
              <a:gd name="connsiteY33" fmla="*/ 2685415 h 2881153"/>
              <a:gd name="connsiteX34" fmla="*/ 58102 w 2520315"/>
              <a:gd name="connsiteY34" fmla="*/ 2782411 h 2881153"/>
              <a:gd name="connsiteX35" fmla="*/ 0 w 2520315"/>
              <a:gd name="connsiteY35" fmla="*/ 2881153 h 2881153"/>
              <a:gd name="connsiteX0" fmla="*/ 0 w 2520315"/>
              <a:gd name="connsiteY0" fmla="*/ 2881153 h 2881153"/>
              <a:gd name="connsiteX1" fmla="*/ 2381 w 2520315"/>
              <a:gd name="connsiteY1" fmla="*/ 325596 h 2881153"/>
              <a:gd name="connsiteX2" fmla="*/ 60960 w 2520315"/>
              <a:gd name="connsiteY2" fmla="*/ 229870 h 2881153"/>
              <a:gd name="connsiteX3" fmla="*/ 184785 w 2520315"/>
              <a:gd name="connsiteY3" fmla="*/ 158115 h 2881153"/>
              <a:gd name="connsiteX4" fmla="*/ 365760 w 2520315"/>
              <a:gd name="connsiteY4" fmla="*/ 102870 h 2881153"/>
              <a:gd name="connsiteX5" fmla="*/ 531495 w 2520315"/>
              <a:gd name="connsiteY5" fmla="*/ 62230 h 2881153"/>
              <a:gd name="connsiteX6" fmla="*/ 701040 w 2520315"/>
              <a:gd name="connsiteY6" fmla="*/ 30480 h 2881153"/>
              <a:gd name="connsiteX7" fmla="*/ 845185 w 2520315"/>
              <a:gd name="connsiteY7" fmla="*/ 20955 h 2881153"/>
              <a:gd name="connsiteX8" fmla="*/ 1009015 w 2520315"/>
              <a:gd name="connsiteY8" fmla="*/ 7620 h 2881153"/>
              <a:gd name="connsiteX9" fmla="*/ 1198880 w 2520315"/>
              <a:gd name="connsiteY9" fmla="*/ 0 h 2881153"/>
              <a:gd name="connsiteX10" fmla="*/ 1369695 w 2520315"/>
              <a:gd name="connsiteY10" fmla="*/ 3175 h 2881153"/>
              <a:gd name="connsiteX11" fmla="*/ 1574165 w 2520315"/>
              <a:gd name="connsiteY11" fmla="*/ 8890 h 2881153"/>
              <a:gd name="connsiteX12" fmla="*/ 1804035 w 2520315"/>
              <a:gd name="connsiteY12" fmla="*/ 33655 h 2881153"/>
              <a:gd name="connsiteX13" fmla="*/ 2063115 w 2520315"/>
              <a:gd name="connsiteY13" fmla="*/ 79375 h 2881153"/>
              <a:gd name="connsiteX14" fmla="*/ 2223135 w 2520315"/>
              <a:gd name="connsiteY14" fmla="*/ 125095 h 2881153"/>
              <a:gd name="connsiteX15" fmla="*/ 2390775 w 2520315"/>
              <a:gd name="connsiteY15" fmla="*/ 186055 h 2881153"/>
              <a:gd name="connsiteX16" fmla="*/ 2475865 w 2520315"/>
              <a:gd name="connsiteY16" fmla="*/ 255270 h 2881153"/>
              <a:gd name="connsiteX17" fmla="*/ 2520315 w 2520315"/>
              <a:gd name="connsiteY17" fmla="*/ 338455 h 2881153"/>
              <a:gd name="connsiteX18" fmla="*/ 2512695 w 2520315"/>
              <a:gd name="connsiteY18" fmla="*/ 2860675 h 2881153"/>
              <a:gd name="connsiteX19" fmla="*/ 2428875 w 2520315"/>
              <a:gd name="connsiteY19" fmla="*/ 2761615 h 2881153"/>
              <a:gd name="connsiteX20" fmla="*/ 2322195 w 2520315"/>
              <a:gd name="connsiteY20" fmla="*/ 2715895 h 2881153"/>
              <a:gd name="connsiteX21" fmla="*/ 2311400 w 2520315"/>
              <a:gd name="connsiteY21" fmla="*/ 2707641 h 2881153"/>
              <a:gd name="connsiteX22" fmla="*/ 2162175 w 2520315"/>
              <a:gd name="connsiteY22" fmla="*/ 2662555 h 2881153"/>
              <a:gd name="connsiteX23" fmla="*/ 2017395 w 2520315"/>
              <a:gd name="connsiteY23" fmla="*/ 2616835 h 2881153"/>
              <a:gd name="connsiteX24" fmla="*/ 1857375 w 2520315"/>
              <a:gd name="connsiteY24" fmla="*/ 2593975 h 2881153"/>
              <a:gd name="connsiteX25" fmla="*/ 1713865 w 2520315"/>
              <a:gd name="connsiteY25" fmla="*/ 2574290 h 2881153"/>
              <a:gd name="connsiteX26" fmla="*/ 1491615 w 2520315"/>
              <a:gd name="connsiteY26" fmla="*/ 2563495 h 2881153"/>
              <a:gd name="connsiteX27" fmla="*/ 1293495 w 2520315"/>
              <a:gd name="connsiteY27" fmla="*/ 2548255 h 2881153"/>
              <a:gd name="connsiteX28" fmla="*/ 1071245 w 2520315"/>
              <a:gd name="connsiteY28" fmla="*/ 2554605 h 2881153"/>
              <a:gd name="connsiteX29" fmla="*/ 882015 w 2520315"/>
              <a:gd name="connsiteY29" fmla="*/ 2571115 h 2881153"/>
              <a:gd name="connsiteX30" fmla="*/ 729615 w 2520315"/>
              <a:gd name="connsiteY30" fmla="*/ 2586355 h 2881153"/>
              <a:gd name="connsiteX31" fmla="*/ 563245 w 2520315"/>
              <a:gd name="connsiteY31" fmla="*/ 2604135 h 2881153"/>
              <a:gd name="connsiteX32" fmla="*/ 401955 w 2520315"/>
              <a:gd name="connsiteY32" fmla="*/ 2627312 h 2881153"/>
              <a:gd name="connsiteX33" fmla="*/ 230982 w 2520315"/>
              <a:gd name="connsiteY33" fmla="*/ 2678271 h 2881153"/>
              <a:gd name="connsiteX34" fmla="*/ 58102 w 2520315"/>
              <a:gd name="connsiteY34" fmla="*/ 2782411 h 2881153"/>
              <a:gd name="connsiteX35" fmla="*/ 0 w 2520315"/>
              <a:gd name="connsiteY35" fmla="*/ 2881153 h 2881153"/>
              <a:gd name="connsiteX0" fmla="*/ 0 w 2520315"/>
              <a:gd name="connsiteY0" fmla="*/ 2881153 h 2881153"/>
              <a:gd name="connsiteX1" fmla="*/ 2381 w 2520315"/>
              <a:gd name="connsiteY1" fmla="*/ 325596 h 2881153"/>
              <a:gd name="connsiteX2" fmla="*/ 60960 w 2520315"/>
              <a:gd name="connsiteY2" fmla="*/ 229870 h 2881153"/>
              <a:gd name="connsiteX3" fmla="*/ 184785 w 2520315"/>
              <a:gd name="connsiteY3" fmla="*/ 158115 h 2881153"/>
              <a:gd name="connsiteX4" fmla="*/ 365760 w 2520315"/>
              <a:gd name="connsiteY4" fmla="*/ 102870 h 2881153"/>
              <a:gd name="connsiteX5" fmla="*/ 531495 w 2520315"/>
              <a:gd name="connsiteY5" fmla="*/ 62230 h 2881153"/>
              <a:gd name="connsiteX6" fmla="*/ 701040 w 2520315"/>
              <a:gd name="connsiteY6" fmla="*/ 30480 h 2881153"/>
              <a:gd name="connsiteX7" fmla="*/ 845185 w 2520315"/>
              <a:gd name="connsiteY7" fmla="*/ 20955 h 2881153"/>
              <a:gd name="connsiteX8" fmla="*/ 1009015 w 2520315"/>
              <a:gd name="connsiteY8" fmla="*/ 7620 h 2881153"/>
              <a:gd name="connsiteX9" fmla="*/ 1198880 w 2520315"/>
              <a:gd name="connsiteY9" fmla="*/ 0 h 2881153"/>
              <a:gd name="connsiteX10" fmla="*/ 1369695 w 2520315"/>
              <a:gd name="connsiteY10" fmla="*/ 3175 h 2881153"/>
              <a:gd name="connsiteX11" fmla="*/ 1574165 w 2520315"/>
              <a:gd name="connsiteY11" fmla="*/ 8890 h 2881153"/>
              <a:gd name="connsiteX12" fmla="*/ 1804035 w 2520315"/>
              <a:gd name="connsiteY12" fmla="*/ 33655 h 2881153"/>
              <a:gd name="connsiteX13" fmla="*/ 2063115 w 2520315"/>
              <a:gd name="connsiteY13" fmla="*/ 79375 h 2881153"/>
              <a:gd name="connsiteX14" fmla="*/ 2223135 w 2520315"/>
              <a:gd name="connsiteY14" fmla="*/ 125095 h 2881153"/>
              <a:gd name="connsiteX15" fmla="*/ 2390775 w 2520315"/>
              <a:gd name="connsiteY15" fmla="*/ 186055 h 2881153"/>
              <a:gd name="connsiteX16" fmla="*/ 2475865 w 2520315"/>
              <a:gd name="connsiteY16" fmla="*/ 255270 h 2881153"/>
              <a:gd name="connsiteX17" fmla="*/ 2520315 w 2520315"/>
              <a:gd name="connsiteY17" fmla="*/ 338455 h 2881153"/>
              <a:gd name="connsiteX18" fmla="*/ 2512695 w 2520315"/>
              <a:gd name="connsiteY18" fmla="*/ 2860675 h 2881153"/>
              <a:gd name="connsiteX19" fmla="*/ 2428875 w 2520315"/>
              <a:gd name="connsiteY19" fmla="*/ 2761615 h 2881153"/>
              <a:gd name="connsiteX20" fmla="*/ 2322195 w 2520315"/>
              <a:gd name="connsiteY20" fmla="*/ 2715895 h 2881153"/>
              <a:gd name="connsiteX21" fmla="*/ 2311400 w 2520315"/>
              <a:gd name="connsiteY21" fmla="*/ 2707641 h 2881153"/>
              <a:gd name="connsiteX22" fmla="*/ 2162175 w 2520315"/>
              <a:gd name="connsiteY22" fmla="*/ 2662555 h 2881153"/>
              <a:gd name="connsiteX23" fmla="*/ 2017395 w 2520315"/>
              <a:gd name="connsiteY23" fmla="*/ 2616835 h 2881153"/>
              <a:gd name="connsiteX24" fmla="*/ 1857375 w 2520315"/>
              <a:gd name="connsiteY24" fmla="*/ 2593975 h 2881153"/>
              <a:gd name="connsiteX25" fmla="*/ 1713865 w 2520315"/>
              <a:gd name="connsiteY25" fmla="*/ 2574290 h 2881153"/>
              <a:gd name="connsiteX26" fmla="*/ 1491615 w 2520315"/>
              <a:gd name="connsiteY26" fmla="*/ 2563495 h 2881153"/>
              <a:gd name="connsiteX27" fmla="*/ 1293495 w 2520315"/>
              <a:gd name="connsiteY27" fmla="*/ 2548255 h 2881153"/>
              <a:gd name="connsiteX28" fmla="*/ 1071245 w 2520315"/>
              <a:gd name="connsiteY28" fmla="*/ 2554605 h 2881153"/>
              <a:gd name="connsiteX29" fmla="*/ 882015 w 2520315"/>
              <a:gd name="connsiteY29" fmla="*/ 2571115 h 2881153"/>
              <a:gd name="connsiteX30" fmla="*/ 729615 w 2520315"/>
              <a:gd name="connsiteY30" fmla="*/ 2586355 h 2881153"/>
              <a:gd name="connsiteX31" fmla="*/ 563245 w 2520315"/>
              <a:gd name="connsiteY31" fmla="*/ 2604135 h 2881153"/>
              <a:gd name="connsiteX32" fmla="*/ 401955 w 2520315"/>
              <a:gd name="connsiteY32" fmla="*/ 2627312 h 2881153"/>
              <a:gd name="connsiteX33" fmla="*/ 230982 w 2520315"/>
              <a:gd name="connsiteY33" fmla="*/ 2678271 h 2881153"/>
              <a:gd name="connsiteX34" fmla="*/ 39052 w 2520315"/>
              <a:gd name="connsiteY34" fmla="*/ 2775267 h 2881153"/>
              <a:gd name="connsiteX35" fmla="*/ 0 w 2520315"/>
              <a:gd name="connsiteY35" fmla="*/ 2881153 h 2881153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8255 h 2860675"/>
              <a:gd name="connsiteX28" fmla="*/ 1071245 w 2520315"/>
              <a:gd name="connsiteY28" fmla="*/ 2554605 h 2860675"/>
              <a:gd name="connsiteX29" fmla="*/ 882015 w 2520315"/>
              <a:gd name="connsiteY29" fmla="*/ 2571115 h 2860675"/>
              <a:gd name="connsiteX30" fmla="*/ 729615 w 2520315"/>
              <a:gd name="connsiteY30" fmla="*/ 2586355 h 2860675"/>
              <a:gd name="connsiteX31" fmla="*/ 563245 w 2520315"/>
              <a:gd name="connsiteY31" fmla="*/ 2604135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39052 w 2520315"/>
              <a:gd name="connsiteY34" fmla="*/ 2775267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8255 h 2860675"/>
              <a:gd name="connsiteX28" fmla="*/ 1071245 w 2520315"/>
              <a:gd name="connsiteY28" fmla="*/ 2554605 h 2860675"/>
              <a:gd name="connsiteX29" fmla="*/ 882015 w 2520315"/>
              <a:gd name="connsiteY29" fmla="*/ 2571115 h 2860675"/>
              <a:gd name="connsiteX30" fmla="*/ 729615 w 2520315"/>
              <a:gd name="connsiteY30" fmla="*/ 2586355 h 2860675"/>
              <a:gd name="connsiteX31" fmla="*/ 563245 w 2520315"/>
              <a:gd name="connsiteY31" fmla="*/ 2604135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3340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8255 h 2860675"/>
              <a:gd name="connsiteX28" fmla="*/ 1071245 w 2520315"/>
              <a:gd name="connsiteY28" fmla="*/ 2554605 h 2860675"/>
              <a:gd name="connsiteX29" fmla="*/ 882015 w 2520315"/>
              <a:gd name="connsiteY29" fmla="*/ 2571115 h 2860675"/>
              <a:gd name="connsiteX30" fmla="*/ 729615 w 2520315"/>
              <a:gd name="connsiteY30" fmla="*/ 2586355 h 2860675"/>
              <a:gd name="connsiteX31" fmla="*/ 563245 w 2520315"/>
              <a:gd name="connsiteY31" fmla="*/ 2604135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8255 h 2860675"/>
              <a:gd name="connsiteX28" fmla="*/ 1071245 w 2520315"/>
              <a:gd name="connsiteY28" fmla="*/ 2554605 h 2860675"/>
              <a:gd name="connsiteX29" fmla="*/ 882015 w 2520315"/>
              <a:gd name="connsiteY29" fmla="*/ 2571115 h 2860675"/>
              <a:gd name="connsiteX30" fmla="*/ 729615 w 2520315"/>
              <a:gd name="connsiteY30" fmla="*/ 2586355 h 2860675"/>
              <a:gd name="connsiteX31" fmla="*/ 563245 w 2520315"/>
              <a:gd name="connsiteY31" fmla="*/ 2604135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8255 h 2860675"/>
              <a:gd name="connsiteX28" fmla="*/ 1071245 w 2520315"/>
              <a:gd name="connsiteY28" fmla="*/ 2554605 h 2860675"/>
              <a:gd name="connsiteX29" fmla="*/ 882015 w 2520315"/>
              <a:gd name="connsiteY29" fmla="*/ 2571115 h 2860675"/>
              <a:gd name="connsiteX30" fmla="*/ 729615 w 2520315"/>
              <a:gd name="connsiteY30" fmla="*/ 2586355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8255 h 2860675"/>
              <a:gd name="connsiteX28" fmla="*/ 1071245 w 2520315"/>
              <a:gd name="connsiteY28" fmla="*/ 2554605 h 2860675"/>
              <a:gd name="connsiteX29" fmla="*/ 882015 w 2520315"/>
              <a:gd name="connsiteY29" fmla="*/ 2571115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8255 h 2860675"/>
              <a:gd name="connsiteX28" fmla="*/ 1071245 w 2520315"/>
              <a:gd name="connsiteY28" fmla="*/ 2554605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8255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503521 w 2520315"/>
              <a:gd name="connsiteY26" fmla="*/ 2549208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23390 w 2520315"/>
              <a:gd name="connsiteY25" fmla="*/ 2567146 h 2860675"/>
              <a:gd name="connsiteX26" fmla="*/ 1503521 w 2520315"/>
              <a:gd name="connsiteY26" fmla="*/ 2549208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64519 w 2520315"/>
              <a:gd name="connsiteY24" fmla="*/ 2584450 h 2860675"/>
              <a:gd name="connsiteX25" fmla="*/ 1723390 w 2520315"/>
              <a:gd name="connsiteY25" fmla="*/ 2567146 h 2860675"/>
              <a:gd name="connsiteX26" fmla="*/ 1503521 w 2520315"/>
              <a:gd name="connsiteY26" fmla="*/ 2549208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24539 w 2520315"/>
              <a:gd name="connsiteY23" fmla="*/ 2609691 h 2860675"/>
              <a:gd name="connsiteX24" fmla="*/ 1864519 w 2520315"/>
              <a:gd name="connsiteY24" fmla="*/ 2584450 h 2860675"/>
              <a:gd name="connsiteX25" fmla="*/ 1723390 w 2520315"/>
              <a:gd name="connsiteY25" fmla="*/ 2567146 h 2860675"/>
              <a:gd name="connsiteX26" fmla="*/ 1503521 w 2520315"/>
              <a:gd name="connsiteY26" fmla="*/ 2549208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74082 w 2520315"/>
              <a:gd name="connsiteY22" fmla="*/ 2645886 h 2860675"/>
              <a:gd name="connsiteX23" fmla="*/ 2024539 w 2520315"/>
              <a:gd name="connsiteY23" fmla="*/ 2609691 h 2860675"/>
              <a:gd name="connsiteX24" fmla="*/ 1864519 w 2520315"/>
              <a:gd name="connsiteY24" fmla="*/ 2584450 h 2860675"/>
              <a:gd name="connsiteX25" fmla="*/ 1723390 w 2520315"/>
              <a:gd name="connsiteY25" fmla="*/ 2567146 h 2860675"/>
              <a:gd name="connsiteX26" fmla="*/ 1503521 w 2520315"/>
              <a:gd name="connsiteY26" fmla="*/ 2549208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23306 w 2520315"/>
              <a:gd name="connsiteY21" fmla="*/ 2698116 h 2860675"/>
              <a:gd name="connsiteX22" fmla="*/ 2174082 w 2520315"/>
              <a:gd name="connsiteY22" fmla="*/ 2645886 h 2860675"/>
              <a:gd name="connsiteX23" fmla="*/ 2024539 w 2520315"/>
              <a:gd name="connsiteY23" fmla="*/ 2609691 h 2860675"/>
              <a:gd name="connsiteX24" fmla="*/ 1864519 w 2520315"/>
              <a:gd name="connsiteY24" fmla="*/ 2584450 h 2860675"/>
              <a:gd name="connsiteX25" fmla="*/ 1723390 w 2520315"/>
              <a:gd name="connsiteY25" fmla="*/ 2567146 h 2860675"/>
              <a:gd name="connsiteX26" fmla="*/ 1503521 w 2520315"/>
              <a:gd name="connsiteY26" fmla="*/ 2549208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36482 w 2520315"/>
              <a:gd name="connsiteY20" fmla="*/ 2706370 h 2860675"/>
              <a:gd name="connsiteX21" fmla="*/ 2323306 w 2520315"/>
              <a:gd name="connsiteY21" fmla="*/ 2698116 h 2860675"/>
              <a:gd name="connsiteX22" fmla="*/ 2174082 w 2520315"/>
              <a:gd name="connsiteY22" fmla="*/ 2645886 h 2860675"/>
              <a:gd name="connsiteX23" fmla="*/ 2024539 w 2520315"/>
              <a:gd name="connsiteY23" fmla="*/ 2609691 h 2860675"/>
              <a:gd name="connsiteX24" fmla="*/ 1864519 w 2520315"/>
              <a:gd name="connsiteY24" fmla="*/ 2584450 h 2860675"/>
              <a:gd name="connsiteX25" fmla="*/ 1723390 w 2520315"/>
              <a:gd name="connsiteY25" fmla="*/ 2567146 h 2860675"/>
              <a:gd name="connsiteX26" fmla="*/ 1503521 w 2520315"/>
              <a:gd name="connsiteY26" fmla="*/ 2549208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36018 w 2520315"/>
              <a:gd name="connsiteY19" fmla="*/ 2759234 h 2860675"/>
              <a:gd name="connsiteX20" fmla="*/ 2336482 w 2520315"/>
              <a:gd name="connsiteY20" fmla="*/ 2706370 h 2860675"/>
              <a:gd name="connsiteX21" fmla="*/ 2323306 w 2520315"/>
              <a:gd name="connsiteY21" fmla="*/ 2698116 h 2860675"/>
              <a:gd name="connsiteX22" fmla="*/ 2174082 w 2520315"/>
              <a:gd name="connsiteY22" fmla="*/ 2645886 h 2860675"/>
              <a:gd name="connsiteX23" fmla="*/ 2024539 w 2520315"/>
              <a:gd name="connsiteY23" fmla="*/ 2609691 h 2860675"/>
              <a:gd name="connsiteX24" fmla="*/ 1864519 w 2520315"/>
              <a:gd name="connsiteY24" fmla="*/ 2584450 h 2860675"/>
              <a:gd name="connsiteX25" fmla="*/ 1723390 w 2520315"/>
              <a:gd name="connsiteY25" fmla="*/ 2567146 h 2860675"/>
              <a:gd name="connsiteX26" fmla="*/ 1503521 w 2520315"/>
              <a:gd name="connsiteY26" fmla="*/ 2549208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35909"/>
              <a:gd name="connsiteX1" fmla="*/ 2381 w 2520315"/>
              <a:gd name="connsiteY1" fmla="*/ 325596 h 2835909"/>
              <a:gd name="connsiteX2" fmla="*/ 60960 w 2520315"/>
              <a:gd name="connsiteY2" fmla="*/ 229870 h 2835909"/>
              <a:gd name="connsiteX3" fmla="*/ 184785 w 2520315"/>
              <a:gd name="connsiteY3" fmla="*/ 158115 h 2835909"/>
              <a:gd name="connsiteX4" fmla="*/ 365760 w 2520315"/>
              <a:gd name="connsiteY4" fmla="*/ 102870 h 2835909"/>
              <a:gd name="connsiteX5" fmla="*/ 531495 w 2520315"/>
              <a:gd name="connsiteY5" fmla="*/ 62230 h 2835909"/>
              <a:gd name="connsiteX6" fmla="*/ 701040 w 2520315"/>
              <a:gd name="connsiteY6" fmla="*/ 30480 h 2835909"/>
              <a:gd name="connsiteX7" fmla="*/ 845185 w 2520315"/>
              <a:gd name="connsiteY7" fmla="*/ 20955 h 2835909"/>
              <a:gd name="connsiteX8" fmla="*/ 1009015 w 2520315"/>
              <a:gd name="connsiteY8" fmla="*/ 7620 h 2835909"/>
              <a:gd name="connsiteX9" fmla="*/ 1198880 w 2520315"/>
              <a:gd name="connsiteY9" fmla="*/ 0 h 2835909"/>
              <a:gd name="connsiteX10" fmla="*/ 1369695 w 2520315"/>
              <a:gd name="connsiteY10" fmla="*/ 3175 h 2835909"/>
              <a:gd name="connsiteX11" fmla="*/ 1574165 w 2520315"/>
              <a:gd name="connsiteY11" fmla="*/ 8890 h 2835909"/>
              <a:gd name="connsiteX12" fmla="*/ 1804035 w 2520315"/>
              <a:gd name="connsiteY12" fmla="*/ 33655 h 2835909"/>
              <a:gd name="connsiteX13" fmla="*/ 2063115 w 2520315"/>
              <a:gd name="connsiteY13" fmla="*/ 79375 h 2835909"/>
              <a:gd name="connsiteX14" fmla="*/ 2223135 w 2520315"/>
              <a:gd name="connsiteY14" fmla="*/ 125095 h 2835909"/>
              <a:gd name="connsiteX15" fmla="*/ 2390775 w 2520315"/>
              <a:gd name="connsiteY15" fmla="*/ 186055 h 2835909"/>
              <a:gd name="connsiteX16" fmla="*/ 2475865 w 2520315"/>
              <a:gd name="connsiteY16" fmla="*/ 255270 h 2835909"/>
              <a:gd name="connsiteX17" fmla="*/ 2520315 w 2520315"/>
              <a:gd name="connsiteY17" fmla="*/ 338455 h 2835909"/>
              <a:gd name="connsiteX18" fmla="*/ 2496026 w 2520315"/>
              <a:gd name="connsiteY18" fmla="*/ 2813050 h 2835909"/>
              <a:gd name="connsiteX19" fmla="*/ 2436018 w 2520315"/>
              <a:gd name="connsiteY19" fmla="*/ 2759234 h 2835909"/>
              <a:gd name="connsiteX20" fmla="*/ 2336482 w 2520315"/>
              <a:gd name="connsiteY20" fmla="*/ 2706370 h 2835909"/>
              <a:gd name="connsiteX21" fmla="*/ 2323306 w 2520315"/>
              <a:gd name="connsiteY21" fmla="*/ 2698116 h 2835909"/>
              <a:gd name="connsiteX22" fmla="*/ 2174082 w 2520315"/>
              <a:gd name="connsiteY22" fmla="*/ 2645886 h 2835909"/>
              <a:gd name="connsiteX23" fmla="*/ 2024539 w 2520315"/>
              <a:gd name="connsiteY23" fmla="*/ 2609691 h 2835909"/>
              <a:gd name="connsiteX24" fmla="*/ 1864519 w 2520315"/>
              <a:gd name="connsiteY24" fmla="*/ 2584450 h 2835909"/>
              <a:gd name="connsiteX25" fmla="*/ 1723390 w 2520315"/>
              <a:gd name="connsiteY25" fmla="*/ 2567146 h 2835909"/>
              <a:gd name="connsiteX26" fmla="*/ 1503521 w 2520315"/>
              <a:gd name="connsiteY26" fmla="*/ 2549208 h 2835909"/>
              <a:gd name="connsiteX27" fmla="*/ 1293495 w 2520315"/>
              <a:gd name="connsiteY27" fmla="*/ 2543492 h 2835909"/>
              <a:gd name="connsiteX28" fmla="*/ 1068864 w 2520315"/>
              <a:gd name="connsiteY28" fmla="*/ 2545080 h 2835909"/>
              <a:gd name="connsiteX29" fmla="*/ 884396 w 2520315"/>
              <a:gd name="connsiteY29" fmla="*/ 2556828 h 2835909"/>
              <a:gd name="connsiteX30" fmla="*/ 731996 w 2520315"/>
              <a:gd name="connsiteY30" fmla="*/ 2572067 h 2835909"/>
              <a:gd name="connsiteX31" fmla="*/ 563245 w 2520315"/>
              <a:gd name="connsiteY31" fmla="*/ 2596992 h 2835909"/>
              <a:gd name="connsiteX32" fmla="*/ 401955 w 2520315"/>
              <a:gd name="connsiteY32" fmla="*/ 2627312 h 2835909"/>
              <a:gd name="connsiteX33" fmla="*/ 230982 w 2520315"/>
              <a:gd name="connsiteY33" fmla="*/ 2678271 h 2835909"/>
              <a:gd name="connsiteX34" fmla="*/ 58102 w 2520315"/>
              <a:gd name="connsiteY34" fmla="*/ 2760980 h 2835909"/>
              <a:gd name="connsiteX35" fmla="*/ 0 w 2520315"/>
              <a:gd name="connsiteY35" fmla="*/ 2835909 h 2835909"/>
              <a:gd name="connsiteX0" fmla="*/ 0 w 2520315"/>
              <a:gd name="connsiteY0" fmla="*/ 2835909 h 2835909"/>
              <a:gd name="connsiteX1" fmla="*/ 2381 w 2520315"/>
              <a:gd name="connsiteY1" fmla="*/ 325596 h 2835909"/>
              <a:gd name="connsiteX2" fmla="*/ 60960 w 2520315"/>
              <a:gd name="connsiteY2" fmla="*/ 229870 h 2835909"/>
              <a:gd name="connsiteX3" fmla="*/ 184785 w 2520315"/>
              <a:gd name="connsiteY3" fmla="*/ 158115 h 2835909"/>
              <a:gd name="connsiteX4" fmla="*/ 365760 w 2520315"/>
              <a:gd name="connsiteY4" fmla="*/ 102870 h 2835909"/>
              <a:gd name="connsiteX5" fmla="*/ 531495 w 2520315"/>
              <a:gd name="connsiteY5" fmla="*/ 62230 h 2835909"/>
              <a:gd name="connsiteX6" fmla="*/ 701040 w 2520315"/>
              <a:gd name="connsiteY6" fmla="*/ 30480 h 2835909"/>
              <a:gd name="connsiteX7" fmla="*/ 845185 w 2520315"/>
              <a:gd name="connsiteY7" fmla="*/ 20955 h 2835909"/>
              <a:gd name="connsiteX8" fmla="*/ 1009015 w 2520315"/>
              <a:gd name="connsiteY8" fmla="*/ 7620 h 2835909"/>
              <a:gd name="connsiteX9" fmla="*/ 1198880 w 2520315"/>
              <a:gd name="connsiteY9" fmla="*/ 0 h 2835909"/>
              <a:gd name="connsiteX10" fmla="*/ 1369695 w 2520315"/>
              <a:gd name="connsiteY10" fmla="*/ 3175 h 2835909"/>
              <a:gd name="connsiteX11" fmla="*/ 1574165 w 2520315"/>
              <a:gd name="connsiteY11" fmla="*/ 8890 h 2835909"/>
              <a:gd name="connsiteX12" fmla="*/ 1804035 w 2520315"/>
              <a:gd name="connsiteY12" fmla="*/ 33655 h 2835909"/>
              <a:gd name="connsiteX13" fmla="*/ 2063115 w 2520315"/>
              <a:gd name="connsiteY13" fmla="*/ 79375 h 2835909"/>
              <a:gd name="connsiteX14" fmla="*/ 2223135 w 2520315"/>
              <a:gd name="connsiteY14" fmla="*/ 125095 h 2835909"/>
              <a:gd name="connsiteX15" fmla="*/ 2390775 w 2520315"/>
              <a:gd name="connsiteY15" fmla="*/ 186055 h 2835909"/>
              <a:gd name="connsiteX16" fmla="*/ 2475865 w 2520315"/>
              <a:gd name="connsiteY16" fmla="*/ 255270 h 2835909"/>
              <a:gd name="connsiteX17" fmla="*/ 2520315 w 2520315"/>
              <a:gd name="connsiteY17" fmla="*/ 338455 h 2835909"/>
              <a:gd name="connsiteX18" fmla="*/ 2488883 w 2520315"/>
              <a:gd name="connsiteY18" fmla="*/ 2805907 h 2835909"/>
              <a:gd name="connsiteX19" fmla="*/ 2436018 w 2520315"/>
              <a:gd name="connsiteY19" fmla="*/ 2759234 h 2835909"/>
              <a:gd name="connsiteX20" fmla="*/ 2336482 w 2520315"/>
              <a:gd name="connsiteY20" fmla="*/ 2706370 h 2835909"/>
              <a:gd name="connsiteX21" fmla="*/ 2323306 w 2520315"/>
              <a:gd name="connsiteY21" fmla="*/ 2698116 h 2835909"/>
              <a:gd name="connsiteX22" fmla="*/ 2174082 w 2520315"/>
              <a:gd name="connsiteY22" fmla="*/ 2645886 h 2835909"/>
              <a:gd name="connsiteX23" fmla="*/ 2024539 w 2520315"/>
              <a:gd name="connsiteY23" fmla="*/ 2609691 h 2835909"/>
              <a:gd name="connsiteX24" fmla="*/ 1864519 w 2520315"/>
              <a:gd name="connsiteY24" fmla="*/ 2584450 h 2835909"/>
              <a:gd name="connsiteX25" fmla="*/ 1723390 w 2520315"/>
              <a:gd name="connsiteY25" fmla="*/ 2567146 h 2835909"/>
              <a:gd name="connsiteX26" fmla="*/ 1503521 w 2520315"/>
              <a:gd name="connsiteY26" fmla="*/ 2549208 h 2835909"/>
              <a:gd name="connsiteX27" fmla="*/ 1293495 w 2520315"/>
              <a:gd name="connsiteY27" fmla="*/ 2543492 h 2835909"/>
              <a:gd name="connsiteX28" fmla="*/ 1068864 w 2520315"/>
              <a:gd name="connsiteY28" fmla="*/ 2545080 h 2835909"/>
              <a:gd name="connsiteX29" fmla="*/ 884396 w 2520315"/>
              <a:gd name="connsiteY29" fmla="*/ 2556828 h 2835909"/>
              <a:gd name="connsiteX30" fmla="*/ 731996 w 2520315"/>
              <a:gd name="connsiteY30" fmla="*/ 2572067 h 2835909"/>
              <a:gd name="connsiteX31" fmla="*/ 563245 w 2520315"/>
              <a:gd name="connsiteY31" fmla="*/ 2596992 h 2835909"/>
              <a:gd name="connsiteX32" fmla="*/ 401955 w 2520315"/>
              <a:gd name="connsiteY32" fmla="*/ 2627312 h 2835909"/>
              <a:gd name="connsiteX33" fmla="*/ 230982 w 2520315"/>
              <a:gd name="connsiteY33" fmla="*/ 2678271 h 2835909"/>
              <a:gd name="connsiteX34" fmla="*/ 58102 w 2520315"/>
              <a:gd name="connsiteY34" fmla="*/ 2760980 h 2835909"/>
              <a:gd name="connsiteX35" fmla="*/ 0 w 2520315"/>
              <a:gd name="connsiteY35" fmla="*/ 2835909 h 2835909"/>
              <a:gd name="connsiteX0" fmla="*/ 0 w 2496503"/>
              <a:gd name="connsiteY0" fmla="*/ 2835909 h 2835909"/>
              <a:gd name="connsiteX1" fmla="*/ 2381 w 2496503"/>
              <a:gd name="connsiteY1" fmla="*/ 325596 h 2835909"/>
              <a:gd name="connsiteX2" fmla="*/ 60960 w 2496503"/>
              <a:gd name="connsiteY2" fmla="*/ 229870 h 2835909"/>
              <a:gd name="connsiteX3" fmla="*/ 184785 w 2496503"/>
              <a:gd name="connsiteY3" fmla="*/ 158115 h 2835909"/>
              <a:gd name="connsiteX4" fmla="*/ 365760 w 2496503"/>
              <a:gd name="connsiteY4" fmla="*/ 102870 h 2835909"/>
              <a:gd name="connsiteX5" fmla="*/ 531495 w 2496503"/>
              <a:gd name="connsiteY5" fmla="*/ 62230 h 2835909"/>
              <a:gd name="connsiteX6" fmla="*/ 701040 w 2496503"/>
              <a:gd name="connsiteY6" fmla="*/ 30480 h 2835909"/>
              <a:gd name="connsiteX7" fmla="*/ 845185 w 2496503"/>
              <a:gd name="connsiteY7" fmla="*/ 20955 h 2835909"/>
              <a:gd name="connsiteX8" fmla="*/ 1009015 w 2496503"/>
              <a:gd name="connsiteY8" fmla="*/ 7620 h 2835909"/>
              <a:gd name="connsiteX9" fmla="*/ 1198880 w 2496503"/>
              <a:gd name="connsiteY9" fmla="*/ 0 h 2835909"/>
              <a:gd name="connsiteX10" fmla="*/ 1369695 w 2496503"/>
              <a:gd name="connsiteY10" fmla="*/ 3175 h 2835909"/>
              <a:gd name="connsiteX11" fmla="*/ 1574165 w 2496503"/>
              <a:gd name="connsiteY11" fmla="*/ 8890 h 2835909"/>
              <a:gd name="connsiteX12" fmla="*/ 1804035 w 2496503"/>
              <a:gd name="connsiteY12" fmla="*/ 33655 h 2835909"/>
              <a:gd name="connsiteX13" fmla="*/ 2063115 w 2496503"/>
              <a:gd name="connsiteY13" fmla="*/ 79375 h 2835909"/>
              <a:gd name="connsiteX14" fmla="*/ 2223135 w 2496503"/>
              <a:gd name="connsiteY14" fmla="*/ 125095 h 2835909"/>
              <a:gd name="connsiteX15" fmla="*/ 2390775 w 2496503"/>
              <a:gd name="connsiteY15" fmla="*/ 186055 h 2835909"/>
              <a:gd name="connsiteX16" fmla="*/ 2475865 w 2496503"/>
              <a:gd name="connsiteY16" fmla="*/ 255270 h 2835909"/>
              <a:gd name="connsiteX17" fmla="*/ 2496503 w 2496503"/>
              <a:gd name="connsiteY17" fmla="*/ 338455 h 2835909"/>
              <a:gd name="connsiteX18" fmla="*/ 2488883 w 2496503"/>
              <a:gd name="connsiteY18" fmla="*/ 2805907 h 2835909"/>
              <a:gd name="connsiteX19" fmla="*/ 2436018 w 2496503"/>
              <a:gd name="connsiteY19" fmla="*/ 2759234 h 2835909"/>
              <a:gd name="connsiteX20" fmla="*/ 2336482 w 2496503"/>
              <a:gd name="connsiteY20" fmla="*/ 2706370 h 2835909"/>
              <a:gd name="connsiteX21" fmla="*/ 2323306 w 2496503"/>
              <a:gd name="connsiteY21" fmla="*/ 2698116 h 2835909"/>
              <a:gd name="connsiteX22" fmla="*/ 2174082 w 2496503"/>
              <a:gd name="connsiteY22" fmla="*/ 2645886 h 2835909"/>
              <a:gd name="connsiteX23" fmla="*/ 2024539 w 2496503"/>
              <a:gd name="connsiteY23" fmla="*/ 2609691 h 2835909"/>
              <a:gd name="connsiteX24" fmla="*/ 1864519 w 2496503"/>
              <a:gd name="connsiteY24" fmla="*/ 2584450 h 2835909"/>
              <a:gd name="connsiteX25" fmla="*/ 1723390 w 2496503"/>
              <a:gd name="connsiteY25" fmla="*/ 2567146 h 2835909"/>
              <a:gd name="connsiteX26" fmla="*/ 1503521 w 2496503"/>
              <a:gd name="connsiteY26" fmla="*/ 2549208 h 2835909"/>
              <a:gd name="connsiteX27" fmla="*/ 1293495 w 2496503"/>
              <a:gd name="connsiteY27" fmla="*/ 2543492 h 2835909"/>
              <a:gd name="connsiteX28" fmla="*/ 1068864 w 2496503"/>
              <a:gd name="connsiteY28" fmla="*/ 2545080 h 2835909"/>
              <a:gd name="connsiteX29" fmla="*/ 884396 w 2496503"/>
              <a:gd name="connsiteY29" fmla="*/ 2556828 h 2835909"/>
              <a:gd name="connsiteX30" fmla="*/ 731996 w 2496503"/>
              <a:gd name="connsiteY30" fmla="*/ 2572067 h 2835909"/>
              <a:gd name="connsiteX31" fmla="*/ 563245 w 2496503"/>
              <a:gd name="connsiteY31" fmla="*/ 2596992 h 2835909"/>
              <a:gd name="connsiteX32" fmla="*/ 401955 w 2496503"/>
              <a:gd name="connsiteY32" fmla="*/ 2627312 h 2835909"/>
              <a:gd name="connsiteX33" fmla="*/ 230982 w 2496503"/>
              <a:gd name="connsiteY33" fmla="*/ 2678271 h 2835909"/>
              <a:gd name="connsiteX34" fmla="*/ 58102 w 2496503"/>
              <a:gd name="connsiteY34" fmla="*/ 2760980 h 2835909"/>
              <a:gd name="connsiteX35" fmla="*/ 0 w 2496503"/>
              <a:gd name="connsiteY35" fmla="*/ 2835909 h 2835909"/>
              <a:gd name="connsiteX0" fmla="*/ 0 w 2496503"/>
              <a:gd name="connsiteY0" fmla="*/ 2835909 h 2835909"/>
              <a:gd name="connsiteX1" fmla="*/ 2381 w 2496503"/>
              <a:gd name="connsiteY1" fmla="*/ 325596 h 2835909"/>
              <a:gd name="connsiteX2" fmla="*/ 68103 w 2496503"/>
              <a:gd name="connsiteY2" fmla="*/ 232252 h 2835909"/>
              <a:gd name="connsiteX3" fmla="*/ 184785 w 2496503"/>
              <a:gd name="connsiteY3" fmla="*/ 158115 h 2835909"/>
              <a:gd name="connsiteX4" fmla="*/ 365760 w 2496503"/>
              <a:gd name="connsiteY4" fmla="*/ 102870 h 2835909"/>
              <a:gd name="connsiteX5" fmla="*/ 531495 w 2496503"/>
              <a:gd name="connsiteY5" fmla="*/ 62230 h 2835909"/>
              <a:gd name="connsiteX6" fmla="*/ 701040 w 2496503"/>
              <a:gd name="connsiteY6" fmla="*/ 30480 h 2835909"/>
              <a:gd name="connsiteX7" fmla="*/ 845185 w 2496503"/>
              <a:gd name="connsiteY7" fmla="*/ 20955 h 2835909"/>
              <a:gd name="connsiteX8" fmla="*/ 1009015 w 2496503"/>
              <a:gd name="connsiteY8" fmla="*/ 7620 h 2835909"/>
              <a:gd name="connsiteX9" fmla="*/ 1198880 w 2496503"/>
              <a:gd name="connsiteY9" fmla="*/ 0 h 2835909"/>
              <a:gd name="connsiteX10" fmla="*/ 1369695 w 2496503"/>
              <a:gd name="connsiteY10" fmla="*/ 3175 h 2835909"/>
              <a:gd name="connsiteX11" fmla="*/ 1574165 w 2496503"/>
              <a:gd name="connsiteY11" fmla="*/ 8890 h 2835909"/>
              <a:gd name="connsiteX12" fmla="*/ 1804035 w 2496503"/>
              <a:gd name="connsiteY12" fmla="*/ 33655 h 2835909"/>
              <a:gd name="connsiteX13" fmla="*/ 2063115 w 2496503"/>
              <a:gd name="connsiteY13" fmla="*/ 79375 h 2835909"/>
              <a:gd name="connsiteX14" fmla="*/ 2223135 w 2496503"/>
              <a:gd name="connsiteY14" fmla="*/ 125095 h 2835909"/>
              <a:gd name="connsiteX15" fmla="*/ 2390775 w 2496503"/>
              <a:gd name="connsiteY15" fmla="*/ 186055 h 2835909"/>
              <a:gd name="connsiteX16" fmla="*/ 2475865 w 2496503"/>
              <a:gd name="connsiteY16" fmla="*/ 255270 h 2835909"/>
              <a:gd name="connsiteX17" fmla="*/ 2496503 w 2496503"/>
              <a:gd name="connsiteY17" fmla="*/ 338455 h 2835909"/>
              <a:gd name="connsiteX18" fmla="*/ 2488883 w 2496503"/>
              <a:gd name="connsiteY18" fmla="*/ 2805907 h 2835909"/>
              <a:gd name="connsiteX19" fmla="*/ 2436018 w 2496503"/>
              <a:gd name="connsiteY19" fmla="*/ 2759234 h 2835909"/>
              <a:gd name="connsiteX20" fmla="*/ 2336482 w 2496503"/>
              <a:gd name="connsiteY20" fmla="*/ 2706370 h 2835909"/>
              <a:gd name="connsiteX21" fmla="*/ 2323306 w 2496503"/>
              <a:gd name="connsiteY21" fmla="*/ 2698116 h 2835909"/>
              <a:gd name="connsiteX22" fmla="*/ 2174082 w 2496503"/>
              <a:gd name="connsiteY22" fmla="*/ 2645886 h 2835909"/>
              <a:gd name="connsiteX23" fmla="*/ 2024539 w 2496503"/>
              <a:gd name="connsiteY23" fmla="*/ 2609691 h 2835909"/>
              <a:gd name="connsiteX24" fmla="*/ 1864519 w 2496503"/>
              <a:gd name="connsiteY24" fmla="*/ 2584450 h 2835909"/>
              <a:gd name="connsiteX25" fmla="*/ 1723390 w 2496503"/>
              <a:gd name="connsiteY25" fmla="*/ 2567146 h 2835909"/>
              <a:gd name="connsiteX26" fmla="*/ 1503521 w 2496503"/>
              <a:gd name="connsiteY26" fmla="*/ 2549208 h 2835909"/>
              <a:gd name="connsiteX27" fmla="*/ 1293495 w 2496503"/>
              <a:gd name="connsiteY27" fmla="*/ 2543492 h 2835909"/>
              <a:gd name="connsiteX28" fmla="*/ 1068864 w 2496503"/>
              <a:gd name="connsiteY28" fmla="*/ 2545080 h 2835909"/>
              <a:gd name="connsiteX29" fmla="*/ 884396 w 2496503"/>
              <a:gd name="connsiteY29" fmla="*/ 2556828 h 2835909"/>
              <a:gd name="connsiteX30" fmla="*/ 731996 w 2496503"/>
              <a:gd name="connsiteY30" fmla="*/ 2572067 h 2835909"/>
              <a:gd name="connsiteX31" fmla="*/ 563245 w 2496503"/>
              <a:gd name="connsiteY31" fmla="*/ 2596992 h 2835909"/>
              <a:gd name="connsiteX32" fmla="*/ 401955 w 2496503"/>
              <a:gd name="connsiteY32" fmla="*/ 2627312 h 2835909"/>
              <a:gd name="connsiteX33" fmla="*/ 230982 w 2496503"/>
              <a:gd name="connsiteY33" fmla="*/ 2678271 h 2835909"/>
              <a:gd name="connsiteX34" fmla="*/ 58102 w 2496503"/>
              <a:gd name="connsiteY34" fmla="*/ 2760980 h 2835909"/>
              <a:gd name="connsiteX35" fmla="*/ 0 w 2496503"/>
              <a:gd name="connsiteY35" fmla="*/ 2835909 h 2835909"/>
              <a:gd name="connsiteX0" fmla="*/ 0 w 2496503"/>
              <a:gd name="connsiteY0" fmla="*/ 2835909 h 2835909"/>
              <a:gd name="connsiteX1" fmla="*/ 2381 w 2496503"/>
              <a:gd name="connsiteY1" fmla="*/ 325596 h 2835909"/>
              <a:gd name="connsiteX2" fmla="*/ 68103 w 2496503"/>
              <a:gd name="connsiteY2" fmla="*/ 232252 h 2835909"/>
              <a:gd name="connsiteX3" fmla="*/ 199072 w 2496503"/>
              <a:gd name="connsiteY3" fmla="*/ 167640 h 2835909"/>
              <a:gd name="connsiteX4" fmla="*/ 365760 w 2496503"/>
              <a:gd name="connsiteY4" fmla="*/ 102870 h 2835909"/>
              <a:gd name="connsiteX5" fmla="*/ 531495 w 2496503"/>
              <a:gd name="connsiteY5" fmla="*/ 62230 h 2835909"/>
              <a:gd name="connsiteX6" fmla="*/ 701040 w 2496503"/>
              <a:gd name="connsiteY6" fmla="*/ 30480 h 2835909"/>
              <a:gd name="connsiteX7" fmla="*/ 845185 w 2496503"/>
              <a:gd name="connsiteY7" fmla="*/ 20955 h 2835909"/>
              <a:gd name="connsiteX8" fmla="*/ 1009015 w 2496503"/>
              <a:gd name="connsiteY8" fmla="*/ 7620 h 2835909"/>
              <a:gd name="connsiteX9" fmla="*/ 1198880 w 2496503"/>
              <a:gd name="connsiteY9" fmla="*/ 0 h 2835909"/>
              <a:gd name="connsiteX10" fmla="*/ 1369695 w 2496503"/>
              <a:gd name="connsiteY10" fmla="*/ 3175 h 2835909"/>
              <a:gd name="connsiteX11" fmla="*/ 1574165 w 2496503"/>
              <a:gd name="connsiteY11" fmla="*/ 8890 h 2835909"/>
              <a:gd name="connsiteX12" fmla="*/ 1804035 w 2496503"/>
              <a:gd name="connsiteY12" fmla="*/ 33655 h 2835909"/>
              <a:gd name="connsiteX13" fmla="*/ 2063115 w 2496503"/>
              <a:gd name="connsiteY13" fmla="*/ 79375 h 2835909"/>
              <a:gd name="connsiteX14" fmla="*/ 2223135 w 2496503"/>
              <a:gd name="connsiteY14" fmla="*/ 125095 h 2835909"/>
              <a:gd name="connsiteX15" fmla="*/ 2390775 w 2496503"/>
              <a:gd name="connsiteY15" fmla="*/ 186055 h 2835909"/>
              <a:gd name="connsiteX16" fmla="*/ 2475865 w 2496503"/>
              <a:gd name="connsiteY16" fmla="*/ 255270 h 2835909"/>
              <a:gd name="connsiteX17" fmla="*/ 2496503 w 2496503"/>
              <a:gd name="connsiteY17" fmla="*/ 338455 h 2835909"/>
              <a:gd name="connsiteX18" fmla="*/ 2488883 w 2496503"/>
              <a:gd name="connsiteY18" fmla="*/ 2805907 h 2835909"/>
              <a:gd name="connsiteX19" fmla="*/ 2436018 w 2496503"/>
              <a:gd name="connsiteY19" fmla="*/ 2759234 h 2835909"/>
              <a:gd name="connsiteX20" fmla="*/ 2336482 w 2496503"/>
              <a:gd name="connsiteY20" fmla="*/ 2706370 h 2835909"/>
              <a:gd name="connsiteX21" fmla="*/ 2323306 w 2496503"/>
              <a:gd name="connsiteY21" fmla="*/ 2698116 h 2835909"/>
              <a:gd name="connsiteX22" fmla="*/ 2174082 w 2496503"/>
              <a:gd name="connsiteY22" fmla="*/ 2645886 h 2835909"/>
              <a:gd name="connsiteX23" fmla="*/ 2024539 w 2496503"/>
              <a:gd name="connsiteY23" fmla="*/ 2609691 h 2835909"/>
              <a:gd name="connsiteX24" fmla="*/ 1864519 w 2496503"/>
              <a:gd name="connsiteY24" fmla="*/ 2584450 h 2835909"/>
              <a:gd name="connsiteX25" fmla="*/ 1723390 w 2496503"/>
              <a:gd name="connsiteY25" fmla="*/ 2567146 h 2835909"/>
              <a:gd name="connsiteX26" fmla="*/ 1503521 w 2496503"/>
              <a:gd name="connsiteY26" fmla="*/ 2549208 h 2835909"/>
              <a:gd name="connsiteX27" fmla="*/ 1293495 w 2496503"/>
              <a:gd name="connsiteY27" fmla="*/ 2543492 h 2835909"/>
              <a:gd name="connsiteX28" fmla="*/ 1068864 w 2496503"/>
              <a:gd name="connsiteY28" fmla="*/ 2545080 h 2835909"/>
              <a:gd name="connsiteX29" fmla="*/ 884396 w 2496503"/>
              <a:gd name="connsiteY29" fmla="*/ 2556828 h 2835909"/>
              <a:gd name="connsiteX30" fmla="*/ 731996 w 2496503"/>
              <a:gd name="connsiteY30" fmla="*/ 2572067 h 2835909"/>
              <a:gd name="connsiteX31" fmla="*/ 563245 w 2496503"/>
              <a:gd name="connsiteY31" fmla="*/ 2596992 h 2835909"/>
              <a:gd name="connsiteX32" fmla="*/ 401955 w 2496503"/>
              <a:gd name="connsiteY32" fmla="*/ 2627312 h 2835909"/>
              <a:gd name="connsiteX33" fmla="*/ 230982 w 2496503"/>
              <a:gd name="connsiteY33" fmla="*/ 2678271 h 2835909"/>
              <a:gd name="connsiteX34" fmla="*/ 58102 w 2496503"/>
              <a:gd name="connsiteY34" fmla="*/ 2760980 h 2835909"/>
              <a:gd name="connsiteX35" fmla="*/ 0 w 2496503"/>
              <a:gd name="connsiteY35" fmla="*/ 2835909 h 2835909"/>
              <a:gd name="connsiteX0" fmla="*/ 0 w 2496503"/>
              <a:gd name="connsiteY0" fmla="*/ 2835909 h 2835909"/>
              <a:gd name="connsiteX1" fmla="*/ 2381 w 2496503"/>
              <a:gd name="connsiteY1" fmla="*/ 325596 h 2835909"/>
              <a:gd name="connsiteX2" fmla="*/ 68103 w 2496503"/>
              <a:gd name="connsiteY2" fmla="*/ 232252 h 2835909"/>
              <a:gd name="connsiteX3" fmla="*/ 199072 w 2496503"/>
              <a:gd name="connsiteY3" fmla="*/ 167640 h 2835909"/>
              <a:gd name="connsiteX4" fmla="*/ 375285 w 2496503"/>
              <a:gd name="connsiteY4" fmla="*/ 107632 h 2835909"/>
              <a:gd name="connsiteX5" fmla="*/ 531495 w 2496503"/>
              <a:gd name="connsiteY5" fmla="*/ 62230 h 2835909"/>
              <a:gd name="connsiteX6" fmla="*/ 701040 w 2496503"/>
              <a:gd name="connsiteY6" fmla="*/ 30480 h 2835909"/>
              <a:gd name="connsiteX7" fmla="*/ 845185 w 2496503"/>
              <a:gd name="connsiteY7" fmla="*/ 20955 h 2835909"/>
              <a:gd name="connsiteX8" fmla="*/ 1009015 w 2496503"/>
              <a:gd name="connsiteY8" fmla="*/ 7620 h 2835909"/>
              <a:gd name="connsiteX9" fmla="*/ 1198880 w 2496503"/>
              <a:gd name="connsiteY9" fmla="*/ 0 h 2835909"/>
              <a:gd name="connsiteX10" fmla="*/ 1369695 w 2496503"/>
              <a:gd name="connsiteY10" fmla="*/ 3175 h 2835909"/>
              <a:gd name="connsiteX11" fmla="*/ 1574165 w 2496503"/>
              <a:gd name="connsiteY11" fmla="*/ 8890 h 2835909"/>
              <a:gd name="connsiteX12" fmla="*/ 1804035 w 2496503"/>
              <a:gd name="connsiteY12" fmla="*/ 33655 h 2835909"/>
              <a:gd name="connsiteX13" fmla="*/ 2063115 w 2496503"/>
              <a:gd name="connsiteY13" fmla="*/ 79375 h 2835909"/>
              <a:gd name="connsiteX14" fmla="*/ 2223135 w 2496503"/>
              <a:gd name="connsiteY14" fmla="*/ 125095 h 2835909"/>
              <a:gd name="connsiteX15" fmla="*/ 2390775 w 2496503"/>
              <a:gd name="connsiteY15" fmla="*/ 186055 h 2835909"/>
              <a:gd name="connsiteX16" fmla="*/ 2475865 w 2496503"/>
              <a:gd name="connsiteY16" fmla="*/ 255270 h 2835909"/>
              <a:gd name="connsiteX17" fmla="*/ 2496503 w 2496503"/>
              <a:gd name="connsiteY17" fmla="*/ 338455 h 2835909"/>
              <a:gd name="connsiteX18" fmla="*/ 2488883 w 2496503"/>
              <a:gd name="connsiteY18" fmla="*/ 2805907 h 2835909"/>
              <a:gd name="connsiteX19" fmla="*/ 2436018 w 2496503"/>
              <a:gd name="connsiteY19" fmla="*/ 2759234 h 2835909"/>
              <a:gd name="connsiteX20" fmla="*/ 2336482 w 2496503"/>
              <a:gd name="connsiteY20" fmla="*/ 2706370 h 2835909"/>
              <a:gd name="connsiteX21" fmla="*/ 2323306 w 2496503"/>
              <a:gd name="connsiteY21" fmla="*/ 2698116 h 2835909"/>
              <a:gd name="connsiteX22" fmla="*/ 2174082 w 2496503"/>
              <a:gd name="connsiteY22" fmla="*/ 2645886 h 2835909"/>
              <a:gd name="connsiteX23" fmla="*/ 2024539 w 2496503"/>
              <a:gd name="connsiteY23" fmla="*/ 2609691 h 2835909"/>
              <a:gd name="connsiteX24" fmla="*/ 1864519 w 2496503"/>
              <a:gd name="connsiteY24" fmla="*/ 2584450 h 2835909"/>
              <a:gd name="connsiteX25" fmla="*/ 1723390 w 2496503"/>
              <a:gd name="connsiteY25" fmla="*/ 2567146 h 2835909"/>
              <a:gd name="connsiteX26" fmla="*/ 1503521 w 2496503"/>
              <a:gd name="connsiteY26" fmla="*/ 2549208 h 2835909"/>
              <a:gd name="connsiteX27" fmla="*/ 1293495 w 2496503"/>
              <a:gd name="connsiteY27" fmla="*/ 2543492 h 2835909"/>
              <a:gd name="connsiteX28" fmla="*/ 1068864 w 2496503"/>
              <a:gd name="connsiteY28" fmla="*/ 2545080 h 2835909"/>
              <a:gd name="connsiteX29" fmla="*/ 884396 w 2496503"/>
              <a:gd name="connsiteY29" fmla="*/ 2556828 h 2835909"/>
              <a:gd name="connsiteX30" fmla="*/ 731996 w 2496503"/>
              <a:gd name="connsiteY30" fmla="*/ 2572067 h 2835909"/>
              <a:gd name="connsiteX31" fmla="*/ 563245 w 2496503"/>
              <a:gd name="connsiteY31" fmla="*/ 2596992 h 2835909"/>
              <a:gd name="connsiteX32" fmla="*/ 401955 w 2496503"/>
              <a:gd name="connsiteY32" fmla="*/ 2627312 h 2835909"/>
              <a:gd name="connsiteX33" fmla="*/ 230982 w 2496503"/>
              <a:gd name="connsiteY33" fmla="*/ 2678271 h 2835909"/>
              <a:gd name="connsiteX34" fmla="*/ 58102 w 2496503"/>
              <a:gd name="connsiteY34" fmla="*/ 2760980 h 2835909"/>
              <a:gd name="connsiteX35" fmla="*/ 0 w 2496503"/>
              <a:gd name="connsiteY35" fmla="*/ 2835909 h 2835909"/>
              <a:gd name="connsiteX0" fmla="*/ 0 w 2496503"/>
              <a:gd name="connsiteY0" fmla="*/ 2835909 h 2835909"/>
              <a:gd name="connsiteX1" fmla="*/ 2381 w 2496503"/>
              <a:gd name="connsiteY1" fmla="*/ 325596 h 2835909"/>
              <a:gd name="connsiteX2" fmla="*/ 68103 w 2496503"/>
              <a:gd name="connsiteY2" fmla="*/ 232252 h 2835909"/>
              <a:gd name="connsiteX3" fmla="*/ 199072 w 2496503"/>
              <a:gd name="connsiteY3" fmla="*/ 167640 h 2835909"/>
              <a:gd name="connsiteX4" fmla="*/ 375285 w 2496503"/>
              <a:gd name="connsiteY4" fmla="*/ 107632 h 2835909"/>
              <a:gd name="connsiteX5" fmla="*/ 543401 w 2496503"/>
              <a:gd name="connsiteY5" fmla="*/ 71755 h 2835909"/>
              <a:gd name="connsiteX6" fmla="*/ 701040 w 2496503"/>
              <a:gd name="connsiteY6" fmla="*/ 30480 h 2835909"/>
              <a:gd name="connsiteX7" fmla="*/ 845185 w 2496503"/>
              <a:gd name="connsiteY7" fmla="*/ 20955 h 2835909"/>
              <a:gd name="connsiteX8" fmla="*/ 1009015 w 2496503"/>
              <a:gd name="connsiteY8" fmla="*/ 7620 h 2835909"/>
              <a:gd name="connsiteX9" fmla="*/ 1198880 w 2496503"/>
              <a:gd name="connsiteY9" fmla="*/ 0 h 2835909"/>
              <a:gd name="connsiteX10" fmla="*/ 1369695 w 2496503"/>
              <a:gd name="connsiteY10" fmla="*/ 3175 h 2835909"/>
              <a:gd name="connsiteX11" fmla="*/ 1574165 w 2496503"/>
              <a:gd name="connsiteY11" fmla="*/ 8890 h 2835909"/>
              <a:gd name="connsiteX12" fmla="*/ 1804035 w 2496503"/>
              <a:gd name="connsiteY12" fmla="*/ 33655 h 2835909"/>
              <a:gd name="connsiteX13" fmla="*/ 2063115 w 2496503"/>
              <a:gd name="connsiteY13" fmla="*/ 79375 h 2835909"/>
              <a:gd name="connsiteX14" fmla="*/ 2223135 w 2496503"/>
              <a:gd name="connsiteY14" fmla="*/ 125095 h 2835909"/>
              <a:gd name="connsiteX15" fmla="*/ 2390775 w 2496503"/>
              <a:gd name="connsiteY15" fmla="*/ 186055 h 2835909"/>
              <a:gd name="connsiteX16" fmla="*/ 2475865 w 2496503"/>
              <a:gd name="connsiteY16" fmla="*/ 255270 h 2835909"/>
              <a:gd name="connsiteX17" fmla="*/ 2496503 w 2496503"/>
              <a:gd name="connsiteY17" fmla="*/ 338455 h 2835909"/>
              <a:gd name="connsiteX18" fmla="*/ 2488883 w 2496503"/>
              <a:gd name="connsiteY18" fmla="*/ 2805907 h 2835909"/>
              <a:gd name="connsiteX19" fmla="*/ 2436018 w 2496503"/>
              <a:gd name="connsiteY19" fmla="*/ 2759234 h 2835909"/>
              <a:gd name="connsiteX20" fmla="*/ 2336482 w 2496503"/>
              <a:gd name="connsiteY20" fmla="*/ 2706370 h 2835909"/>
              <a:gd name="connsiteX21" fmla="*/ 2323306 w 2496503"/>
              <a:gd name="connsiteY21" fmla="*/ 2698116 h 2835909"/>
              <a:gd name="connsiteX22" fmla="*/ 2174082 w 2496503"/>
              <a:gd name="connsiteY22" fmla="*/ 2645886 h 2835909"/>
              <a:gd name="connsiteX23" fmla="*/ 2024539 w 2496503"/>
              <a:gd name="connsiteY23" fmla="*/ 2609691 h 2835909"/>
              <a:gd name="connsiteX24" fmla="*/ 1864519 w 2496503"/>
              <a:gd name="connsiteY24" fmla="*/ 2584450 h 2835909"/>
              <a:gd name="connsiteX25" fmla="*/ 1723390 w 2496503"/>
              <a:gd name="connsiteY25" fmla="*/ 2567146 h 2835909"/>
              <a:gd name="connsiteX26" fmla="*/ 1503521 w 2496503"/>
              <a:gd name="connsiteY26" fmla="*/ 2549208 h 2835909"/>
              <a:gd name="connsiteX27" fmla="*/ 1293495 w 2496503"/>
              <a:gd name="connsiteY27" fmla="*/ 2543492 h 2835909"/>
              <a:gd name="connsiteX28" fmla="*/ 1068864 w 2496503"/>
              <a:gd name="connsiteY28" fmla="*/ 2545080 h 2835909"/>
              <a:gd name="connsiteX29" fmla="*/ 884396 w 2496503"/>
              <a:gd name="connsiteY29" fmla="*/ 2556828 h 2835909"/>
              <a:gd name="connsiteX30" fmla="*/ 731996 w 2496503"/>
              <a:gd name="connsiteY30" fmla="*/ 2572067 h 2835909"/>
              <a:gd name="connsiteX31" fmla="*/ 563245 w 2496503"/>
              <a:gd name="connsiteY31" fmla="*/ 2596992 h 2835909"/>
              <a:gd name="connsiteX32" fmla="*/ 401955 w 2496503"/>
              <a:gd name="connsiteY32" fmla="*/ 2627312 h 2835909"/>
              <a:gd name="connsiteX33" fmla="*/ 230982 w 2496503"/>
              <a:gd name="connsiteY33" fmla="*/ 2678271 h 2835909"/>
              <a:gd name="connsiteX34" fmla="*/ 58102 w 2496503"/>
              <a:gd name="connsiteY34" fmla="*/ 2760980 h 2835909"/>
              <a:gd name="connsiteX35" fmla="*/ 0 w 2496503"/>
              <a:gd name="connsiteY35" fmla="*/ 2835909 h 2835909"/>
              <a:gd name="connsiteX0" fmla="*/ 0 w 2496503"/>
              <a:gd name="connsiteY0" fmla="*/ 2835909 h 2835909"/>
              <a:gd name="connsiteX1" fmla="*/ 2381 w 2496503"/>
              <a:gd name="connsiteY1" fmla="*/ 325596 h 2835909"/>
              <a:gd name="connsiteX2" fmla="*/ 68103 w 2496503"/>
              <a:gd name="connsiteY2" fmla="*/ 232252 h 2835909"/>
              <a:gd name="connsiteX3" fmla="*/ 199072 w 2496503"/>
              <a:gd name="connsiteY3" fmla="*/ 167640 h 2835909"/>
              <a:gd name="connsiteX4" fmla="*/ 375285 w 2496503"/>
              <a:gd name="connsiteY4" fmla="*/ 107632 h 2835909"/>
              <a:gd name="connsiteX5" fmla="*/ 543401 w 2496503"/>
              <a:gd name="connsiteY5" fmla="*/ 71755 h 2835909"/>
              <a:gd name="connsiteX6" fmla="*/ 712946 w 2496503"/>
              <a:gd name="connsiteY6" fmla="*/ 44767 h 2835909"/>
              <a:gd name="connsiteX7" fmla="*/ 845185 w 2496503"/>
              <a:gd name="connsiteY7" fmla="*/ 20955 h 2835909"/>
              <a:gd name="connsiteX8" fmla="*/ 1009015 w 2496503"/>
              <a:gd name="connsiteY8" fmla="*/ 7620 h 2835909"/>
              <a:gd name="connsiteX9" fmla="*/ 1198880 w 2496503"/>
              <a:gd name="connsiteY9" fmla="*/ 0 h 2835909"/>
              <a:gd name="connsiteX10" fmla="*/ 1369695 w 2496503"/>
              <a:gd name="connsiteY10" fmla="*/ 3175 h 2835909"/>
              <a:gd name="connsiteX11" fmla="*/ 1574165 w 2496503"/>
              <a:gd name="connsiteY11" fmla="*/ 8890 h 2835909"/>
              <a:gd name="connsiteX12" fmla="*/ 1804035 w 2496503"/>
              <a:gd name="connsiteY12" fmla="*/ 33655 h 2835909"/>
              <a:gd name="connsiteX13" fmla="*/ 2063115 w 2496503"/>
              <a:gd name="connsiteY13" fmla="*/ 79375 h 2835909"/>
              <a:gd name="connsiteX14" fmla="*/ 2223135 w 2496503"/>
              <a:gd name="connsiteY14" fmla="*/ 125095 h 2835909"/>
              <a:gd name="connsiteX15" fmla="*/ 2390775 w 2496503"/>
              <a:gd name="connsiteY15" fmla="*/ 186055 h 2835909"/>
              <a:gd name="connsiteX16" fmla="*/ 2475865 w 2496503"/>
              <a:gd name="connsiteY16" fmla="*/ 255270 h 2835909"/>
              <a:gd name="connsiteX17" fmla="*/ 2496503 w 2496503"/>
              <a:gd name="connsiteY17" fmla="*/ 338455 h 2835909"/>
              <a:gd name="connsiteX18" fmla="*/ 2488883 w 2496503"/>
              <a:gd name="connsiteY18" fmla="*/ 2805907 h 2835909"/>
              <a:gd name="connsiteX19" fmla="*/ 2436018 w 2496503"/>
              <a:gd name="connsiteY19" fmla="*/ 2759234 h 2835909"/>
              <a:gd name="connsiteX20" fmla="*/ 2336482 w 2496503"/>
              <a:gd name="connsiteY20" fmla="*/ 2706370 h 2835909"/>
              <a:gd name="connsiteX21" fmla="*/ 2323306 w 2496503"/>
              <a:gd name="connsiteY21" fmla="*/ 2698116 h 2835909"/>
              <a:gd name="connsiteX22" fmla="*/ 2174082 w 2496503"/>
              <a:gd name="connsiteY22" fmla="*/ 2645886 h 2835909"/>
              <a:gd name="connsiteX23" fmla="*/ 2024539 w 2496503"/>
              <a:gd name="connsiteY23" fmla="*/ 2609691 h 2835909"/>
              <a:gd name="connsiteX24" fmla="*/ 1864519 w 2496503"/>
              <a:gd name="connsiteY24" fmla="*/ 2584450 h 2835909"/>
              <a:gd name="connsiteX25" fmla="*/ 1723390 w 2496503"/>
              <a:gd name="connsiteY25" fmla="*/ 2567146 h 2835909"/>
              <a:gd name="connsiteX26" fmla="*/ 1503521 w 2496503"/>
              <a:gd name="connsiteY26" fmla="*/ 2549208 h 2835909"/>
              <a:gd name="connsiteX27" fmla="*/ 1293495 w 2496503"/>
              <a:gd name="connsiteY27" fmla="*/ 2543492 h 2835909"/>
              <a:gd name="connsiteX28" fmla="*/ 1068864 w 2496503"/>
              <a:gd name="connsiteY28" fmla="*/ 2545080 h 2835909"/>
              <a:gd name="connsiteX29" fmla="*/ 884396 w 2496503"/>
              <a:gd name="connsiteY29" fmla="*/ 2556828 h 2835909"/>
              <a:gd name="connsiteX30" fmla="*/ 731996 w 2496503"/>
              <a:gd name="connsiteY30" fmla="*/ 2572067 h 2835909"/>
              <a:gd name="connsiteX31" fmla="*/ 563245 w 2496503"/>
              <a:gd name="connsiteY31" fmla="*/ 2596992 h 2835909"/>
              <a:gd name="connsiteX32" fmla="*/ 401955 w 2496503"/>
              <a:gd name="connsiteY32" fmla="*/ 2627312 h 2835909"/>
              <a:gd name="connsiteX33" fmla="*/ 230982 w 2496503"/>
              <a:gd name="connsiteY33" fmla="*/ 2678271 h 2835909"/>
              <a:gd name="connsiteX34" fmla="*/ 58102 w 2496503"/>
              <a:gd name="connsiteY34" fmla="*/ 2760980 h 2835909"/>
              <a:gd name="connsiteX35" fmla="*/ 0 w 2496503"/>
              <a:gd name="connsiteY35" fmla="*/ 2835909 h 2835909"/>
              <a:gd name="connsiteX0" fmla="*/ 0 w 2496503"/>
              <a:gd name="connsiteY0" fmla="*/ 2835909 h 2835909"/>
              <a:gd name="connsiteX1" fmla="*/ 2381 w 2496503"/>
              <a:gd name="connsiteY1" fmla="*/ 325596 h 2835909"/>
              <a:gd name="connsiteX2" fmla="*/ 68103 w 2496503"/>
              <a:gd name="connsiteY2" fmla="*/ 232252 h 2835909"/>
              <a:gd name="connsiteX3" fmla="*/ 199072 w 2496503"/>
              <a:gd name="connsiteY3" fmla="*/ 167640 h 2835909"/>
              <a:gd name="connsiteX4" fmla="*/ 375285 w 2496503"/>
              <a:gd name="connsiteY4" fmla="*/ 107632 h 2835909"/>
              <a:gd name="connsiteX5" fmla="*/ 543401 w 2496503"/>
              <a:gd name="connsiteY5" fmla="*/ 71755 h 2835909"/>
              <a:gd name="connsiteX6" fmla="*/ 712946 w 2496503"/>
              <a:gd name="connsiteY6" fmla="*/ 44767 h 2835909"/>
              <a:gd name="connsiteX7" fmla="*/ 859472 w 2496503"/>
              <a:gd name="connsiteY7" fmla="*/ 30480 h 2835909"/>
              <a:gd name="connsiteX8" fmla="*/ 1009015 w 2496503"/>
              <a:gd name="connsiteY8" fmla="*/ 7620 h 2835909"/>
              <a:gd name="connsiteX9" fmla="*/ 1198880 w 2496503"/>
              <a:gd name="connsiteY9" fmla="*/ 0 h 2835909"/>
              <a:gd name="connsiteX10" fmla="*/ 1369695 w 2496503"/>
              <a:gd name="connsiteY10" fmla="*/ 3175 h 2835909"/>
              <a:gd name="connsiteX11" fmla="*/ 1574165 w 2496503"/>
              <a:gd name="connsiteY11" fmla="*/ 8890 h 2835909"/>
              <a:gd name="connsiteX12" fmla="*/ 1804035 w 2496503"/>
              <a:gd name="connsiteY12" fmla="*/ 33655 h 2835909"/>
              <a:gd name="connsiteX13" fmla="*/ 2063115 w 2496503"/>
              <a:gd name="connsiteY13" fmla="*/ 79375 h 2835909"/>
              <a:gd name="connsiteX14" fmla="*/ 2223135 w 2496503"/>
              <a:gd name="connsiteY14" fmla="*/ 125095 h 2835909"/>
              <a:gd name="connsiteX15" fmla="*/ 2390775 w 2496503"/>
              <a:gd name="connsiteY15" fmla="*/ 186055 h 2835909"/>
              <a:gd name="connsiteX16" fmla="*/ 2475865 w 2496503"/>
              <a:gd name="connsiteY16" fmla="*/ 255270 h 2835909"/>
              <a:gd name="connsiteX17" fmla="*/ 2496503 w 2496503"/>
              <a:gd name="connsiteY17" fmla="*/ 338455 h 2835909"/>
              <a:gd name="connsiteX18" fmla="*/ 2488883 w 2496503"/>
              <a:gd name="connsiteY18" fmla="*/ 2805907 h 2835909"/>
              <a:gd name="connsiteX19" fmla="*/ 2436018 w 2496503"/>
              <a:gd name="connsiteY19" fmla="*/ 2759234 h 2835909"/>
              <a:gd name="connsiteX20" fmla="*/ 2336482 w 2496503"/>
              <a:gd name="connsiteY20" fmla="*/ 2706370 h 2835909"/>
              <a:gd name="connsiteX21" fmla="*/ 2323306 w 2496503"/>
              <a:gd name="connsiteY21" fmla="*/ 2698116 h 2835909"/>
              <a:gd name="connsiteX22" fmla="*/ 2174082 w 2496503"/>
              <a:gd name="connsiteY22" fmla="*/ 2645886 h 2835909"/>
              <a:gd name="connsiteX23" fmla="*/ 2024539 w 2496503"/>
              <a:gd name="connsiteY23" fmla="*/ 2609691 h 2835909"/>
              <a:gd name="connsiteX24" fmla="*/ 1864519 w 2496503"/>
              <a:gd name="connsiteY24" fmla="*/ 2584450 h 2835909"/>
              <a:gd name="connsiteX25" fmla="*/ 1723390 w 2496503"/>
              <a:gd name="connsiteY25" fmla="*/ 2567146 h 2835909"/>
              <a:gd name="connsiteX26" fmla="*/ 1503521 w 2496503"/>
              <a:gd name="connsiteY26" fmla="*/ 2549208 h 2835909"/>
              <a:gd name="connsiteX27" fmla="*/ 1293495 w 2496503"/>
              <a:gd name="connsiteY27" fmla="*/ 2543492 h 2835909"/>
              <a:gd name="connsiteX28" fmla="*/ 1068864 w 2496503"/>
              <a:gd name="connsiteY28" fmla="*/ 2545080 h 2835909"/>
              <a:gd name="connsiteX29" fmla="*/ 884396 w 2496503"/>
              <a:gd name="connsiteY29" fmla="*/ 2556828 h 2835909"/>
              <a:gd name="connsiteX30" fmla="*/ 731996 w 2496503"/>
              <a:gd name="connsiteY30" fmla="*/ 2572067 h 2835909"/>
              <a:gd name="connsiteX31" fmla="*/ 563245 w 2496503"/>
              <a:gd name="connsiteY31" fmla="*/ 2596992 h 2835909"/>
              <a:gd name="connsiteX32" fmla="*/ 401955 w 2496503"/>
              <a:gd name="connsiteY32" fmla="*/ 2627312 h 2835909"/>
              <a:gd name="connsiteX33" fmla="*/ 230982 w 2496503"/>
              <a:gd name="connsiteY33" fmla="*/ 2678271 h 2835909"/>
              <a:gd name="connsiteX34" fmla="*/ 58102 w 2496503"/>
              <a:gd name="connsiteY34" fmla="*/ 2760980 h 2835909"/>
              <a:gd name="connsiteX35" fmla="*/ 0 w 2496503"/>
              <a:gd name="connsiteY35" fmla="*/ 2835909 h 2835909"/>
              <a:gd name="connsiteX0" fmla="*/ 0 w 2496503"/>
              <a:gd name="connsiteY0" fmla="*/ 2835909 h 2835909"/>
              <a:gd name="connsiteX1" fmla="*/ 2381 w 2496503"/>
              <a:gd name="connsiteY1" fmla="*/ 325596 h 2835909"/>
              <a:gd name="connsiteX2" fmla="*/ 68103 w 2496503"/>
              <a:gd name="connsiteY2" fmla="*/ 232252 h 2835909"/>
              <a:gd name="connsiteX3" fmla="*/ 199072 w 2496503"/>
              <a:gd name="connsiteY3" fmla="*/ 167640 h 2835909"/>
              <a:gd name="connsiteX4" fmla="*/ 375285 w 2496503"/>
              <a:gd name="connsiteY4" fmla="*/ 107632 h 2835909"/>
              <a:gd name="connsiteX5" fmla="*/ 543401 w 2496503"/>
              <a:gd name="connsiteY5" fmla="*/ 71755 h 2835909"/>
              <a:gd name="connsiteX6" fmla="*/ 712946 w 2496503"/>
              <a:gd name="connsiteY6" fmla="*/ 44767 h 2835909"/>
              <a:gd name="connsiteX7" fmla="*/ 859472 w 2496503"/>
              <a:gd name="connsiteY7" fmla="*/ 30480 h 2835909"/>
              <a:gd name="connsiteX8" fmla="*/ 1016158 w 2496503"/>
              <a:gd name="connsiteY8" fmla="*/ 21908 h 2835909"/>
              <a:gd name="connsiteX9" fmla="*/ 1198880 w 2496503"/>
              <a:gd name="connsiteY9" fmla="*/ 0 h 2835909"/>
              <a:gd name="connsiteX10" fmla="*/ 1369695 w 2496503"/>
              <a:gd name="connsiteY10" fmla="*/ 3175 h 2835909"/>
              <a:gd name="connsiteX11" fmla="*/ 1574165 w 2496503"/>
              <a:gd name="connsiteY11" fmla="*/ 8890 h 2835909"/>
              <a:gd name="connsiteX12" fmla="*/ 1804035 w 2496503"/>
              <a:gd name="connsiteY12" fmla="*/ 33655 h 2835909"/>
              <a:gd name="connsiteX13" fmla="*/ 2063115 w 2496503"/>
              <a:gd name="connsiteY13" fmla="*/ 79375 h 2835909"/>
              <a:gd name="connsiteX14" fmla="*/ 2223135 w 2496503"/>
              <a:gd name="connsiteY14" fmla="*/ 125095 h 2835909"/>
              <a:gd name="connsiteX15" fmla="*/ 2390775 w 2496503"/>
              <a:gd name="connsiteY15" fmla="*/ 186055 h 2835909"/>
              <a:gd name="connsiteX16" fmla="*/ 2475865 w 2496503"/>
              <a:gd name="connsiteY16" fmla="*/ 255270 h 2835909"/>
              <a:gd name="connsiteX17" fmla="*/ 2496503 w 2496503"/>
              <a:gd name="connsiteY17" fmla="*/ 338455 h 2835909"/>
              <a:gd name="connsiteX18" fmla="*/ 2488883 w 2496503"/>
              <a:gd name="connsiteY18" fmla="*/ 2805907 h 2835909"/>
              <a:gd name="connsiteX19" fmla="*/ 2436018 w 2496503"/>
              <a:gd name="connsiteY19" fmla="*/ 2759234 h 2835909"/>
              <a:gd name="connsiteX20" fmla="*/ 2336482 w 2496503"/>
              <a:gd name="connsiteY20" fmla="*/ 2706370 h 2835909"/>
              <a:gd name="connsiteX21" fmla="*/ 2323306 w 2496503"/>
              <a:gd name="connsiteY21" fmla="*/ 2698116 h 2835909"/>
              <a:gd name="connsiteX22" fmla="*/ 2174082 w 2496503"/>
              <a:gd name="connsiteY22" fmla="*/ 2645886 h 2835909"/>
              <a:gd name="connsiteX23" fmla="*/ 2024539 w 2496503"/>
              <a:gd name="connsiteY23" fmla="*/ 2609691 h 2835909"/>
              <a:gd name="connsiteX24" fmla="*/ 1864519 w 2496503"/>
              <a:gd name="connsiteY24" fmla="*/ 2584450 h 2835909"/>
              <a:gd name="connsiteX25" fmla="*/ 1723390 w 2496503"/>
              <a:gd name="connsiteY25" fmla="*/ 2567146 h 2835909"/>
              <a:gd name="connsiteX26" fmla="*/ 1503521 w 2496503"/>
              <a:gd name="connsiteY26" fmla="*/ 2549208 h 2835909"/>
              <a:gd name="connsiteX27" fmla="*/ 1293495 w 2496503"/>
              <a:gd name="connsiteY27" fmla="*/ 2543492 h 2835909"/>
              <a:gd name="connsiteX28" fmla="*/ 1068864 w 2496503"/>
              <a:gd name="connsiteY28" fmla="*/ 2545080 h 2835909"/>
              <a:gd name="connsiteX29" fmla="*/ 884396 w 2496503"/>
              <a:gd name="connsiteY29" fmla="*/ 2556828 h 2835909"/>
              <a:gd name="connsiteX30" fmla="*/ 731996 w 2496503"/>
              <a:gd name="connsiteY30" fmla="*/ 2572067 h 2835909"/>
              <a:gd name="connsiteX31" fmla="*/ 563245 w 2496503"/>
              <a:gd name="connsiteY31" fmla="*/ 2596992 h 2835909"/>
              <a:gd name="connsiteX32" fmla="*/ 401955 w 2496503"/>
              <a:gd name="connsiteY32" fmla="*/ 2627312 h 2835909"/>
              <a:gd name="connsiteX33" fmla="*/ 230982 w 2496503"/>
              <a:gd name="connsiteY33" fmla="*/ 2678271 h 2835909"/>
              <a:gd name="connsiteX34" fmla="*/ 58102 w 2496503"/>
              <a:gd name="connsiteY34" fmla="*/ 2760980 h 2835909"/>
              <a:gd name="connsiteX35" fmla="*/ 0 w 2496503"/>
              <a:gd name="connsiteY35" fmla="*/ 2835909 h 2835909"/>
              <a:gd name="connsiteX0" fmla="*/ 0 w 2496503"/>
              <a:gd name="connsiteY0" fmla="*/ 2832734 h 2832734"/>
              <a:gd name="connsiteX1" fmla="*/ 2381 w 2496503"/>
              <a:gd name="connsiteY1" fmla="*/ 322421 h 2832734"/>
              <a:gd name="connsiteX2" fmla="*/ 68103 w 2496503"/>
              <a:gd name="connsiteY2" fmla="*/ 229077 h 2832734"/>
              <a:gd name="connsiteX3" fmla="*/ 199072 w 2496503"/>
              <a:gd name="connsiteY3" fmla="*/ 164465 h 2832734"/>
              <a:gd name="connsiteX4" fmla="*/ 375285 w 2496503"/>
              <a:gd name="connsiteY4" fmla="*/ 104457 h 2832734"/>
              <a:gd name="connsiteX5" fmla="*/ 543401 w 2496503"/>
              <a:gd name="connsiteY5" fmla="*/ 68580 h 2832734"/>
              <a:gd name="connsiteX6" fmla="*/ 712946 w 2496503"/>
              <a:gd name="connsiteY6" fmla="*/ 41592 h 2832734"/>
              <a:gd name="connsiteX7" fmla="*/ 859472 w 2496503"/>
              <a:gd name="connsiteY7" fmla="*/ 27305 h 2832734"/>
              <a:gd name="connsiteX8" fmla="*/ 1016158 w 2496503"/>
              <a:gd name="connsiteY8" fmla="*/ 18733 h 2832734"/>
              <a:gd name="connsiteX9" fmla="*/ 1203642 w 2496503"/>
              <a:gd name="connsiteY9" fmla="*/ 11113 h 2832734"/>
              <a:gd name="connsiteX10" fmla="*/ 1369695 w 2496503"/>
              <a:gd name="connsiteY10" fmla="*/ 0 h 2832734"/>
              <a:gd name="connsiteX11" fmla="*/ 1574165 w 2496503"/>
              <a:gd name="connsiteY11" fmla="*/ 5715 h 2832734"/>
              <a:gd name="connsiteX12" fmla="*/ 1804035 w 2496503"/>
              <a:gd name="connsiteY12" fmla="*/ 30480 h 2832734"/>
              <a:gd name="connsiteX13" fmla="*/ 2063115 w 2496503"/>
              <a:gd name="connsiteY13" fmla="*/ 76200 h 2832734"/>
              <a:gd name="connsiteX14" fmla="*/ 2223135 w 2496503"/>
              <a:gd name="connsiteY14" fmla="*/ 121920 h 2832734"/>
              <a:gd name="connsiteX15" fmla="*/ 2390775 w 2496503"/>
              <a:gd name="connsiteY15" fmla="*/ 182880 h 2832734"/>
              <a:gd name="connsiteX16" fmla="*/ 2475865 w 2496503"/>
              <a:gd name="connsiteY16" fmla="*/ 252095 h 2832734"/>
              <a:gd name="connsiteX17" fmla="*/ 2496503 w 2496503"/>
              <a:gd name="connsiteY17" fmla="*/ 335280 h 2832734"/>
              <a:gd name="connsiteX18" fmla="*/ 2488883 w 2496503"/>
              <a:gd name="connsiteY18" fmla="*/ 2802732 h 2832734"/>
              <a:gd name="connsiteX19" fmla="*/ 2436018 w 2496503"/>
              <a:gd name="connsiteY19" fmla="*/ 2756059 h 2832734"/>
              <a:gd name="connsiteX20" fmla="*/ 2336482 w 2496503"/>
              <a:gd name="connsiteY20" fmla="*/ 2703195 h 2832734"/>
              <a:gd name="connsiteX21" fmla="*/ 2323306 w 2496503"/>
              <a:gd name="connsiteY21" fmla="*/ 2694941 h 2832734"/>
              <a:gd name="connsiteX22" fmla="*/ 2174082 w 2496503"/>
              <a:gd name="connsiteY22" fmla="*/ 2642711 h 2832734"/>
              <a:gd name="connsiteX23" fmla="*/ 2024539 w 2496503"/>
              <a:gd name="connsiteY23" fmla="*/ 2606516 h 2832734"/>
              <a:gd name="connsiteX24" fmla="*/ 1864519 w 2496503"/>
              <a:gd name="connsiteY24" fmla="*/ 2581275 h 2832734"/>
              <a:gd name="connsiteX25" fmla="*/ 1723390 w 2496503"/>
              <a:gd name="connsiteY25" fmla="*/ 2563971 h 2832734"/>
              <a:gd name="connsiteX26" fmla="*/ 1503521 w 2496503"/>
              <a:gd name="connsiteY26" fmla="*/ 2546033 h 2832734"/>
              <a:gd name="connsiteX27" fmla="*/ 1293495 w 2496503"/>
              <a:gd name="connsiteY27" fmla="*/ 2540317 h 2832734"/>
              <a:gd name="connsiteX28" fmla="*/ 1068864 w 2496503"/>
              <a:gd name="connsiteY28" fmla="*/ 2541905 h 2832734"/>
              <a:gd name="connsiteX29" fmla="*/ 884396 w 2496503"/>
              <a:gd name="connsiteY29" fmla="*/ 2553653 h 2832734"/>
              <a:gd name="connsiteX30" fmla="*/ 731996 w 2496503"/>
              <a:gd name="connsiteY30" fmla="*/ 2568892 h 2832734"/>
              <a:gd name="connsiteX31" fmla="*/ 563245 w 2496503"/>
              <a:gd name="connsiteY31" fmla="*/ 2593817 h 2832734"/>
              <a:gd name="connsiteX32" fmla="*/ 401955 w 2496503"/>
              <a:gd name="connsiteY32" fmla="*/ 2624137 h 2832734"/>
              <a:gd name="connsiteX33" fmla="*/ 230982 w 2496503"/>
              <a:gd name="connsiteY33" fmla="*/ 2675096 h 2832734"/>
              <a:gd name="connsiteX34" fmla="*/ 58102 w 2496503"/>
              <a:gd name="connsiteY34" fmla="*/ 2757805 h 2832734"/>
              <a:gd name="connsiteX35" fmla="*/ 0 w 2496503"/>
              <a:gd name="connsiteY35" fmla="*/ 2832734 h 2832734"/>
              <a:gd name="connsiteX0" fmla="*/ 0 w 2496503"/>
              <a:gd name="connsiteY0" fmla="*/ 2827780 h 2827780"/>
              <a:gd name="connsiteX1" fmla="*/ 2381 w 2496503"/>
              <a:gd name="connsiteY1" fmla="*/ 317467 h 2827780"/>
              <a:gd name="connsiteX2" fmla="*/ 68103 w 2496503"/>
              <a:gd name="connsiteY2" fmla="*/ 224123 h 2827780"/>
              <a:gd name="connsiteX3" fmla="*/ 199072 w 2496503"/>
              <a:gd name="connsiteY3" fmla="*/ 159511 h 2827780"/>
              <a:gd name="connsiteX4" fmla="*/ 375285 w 2496503"/>
              <a:gd name="connsiteY4" fmla="*/ 99503 h 2827780"/>
              <a:gd name="connsiteX5" fmla="*/ 543401 w 2496503"/>
              <a:gd name="connsiteY5" fmla="*/ 63626 h 2827780"/>
              <a:gd name="connsiteX6" fmla="*/ 712946 w 2496503"/>
              <a:gd name="connsiteY6" fmla="*/ 36638 h 2827780"/>
              <a:gd name="connsiteX7" fmla="*/ 859472 w 2496503"/>
              <a:gd name="connsiteY7" fmla="*/ 22351 h 2827780"/>
              <a:gd name="connsiteX8" fmla="*/ 1016158 w 2496503"/>
              <a:gd name="connsiteY8" fmla="*/ 13779 h 2827780"/>
              <a:gd name="connsiteX9" fmla="*/ 1203642 w 2496503"/>
              <a:gd name="connsiteY9" fmla="*/ 6159 h 2827780"/>
              <a:gd name="connsiteX10" fmla="*/ 1367313 w 2496503"/>
              <a:gd name="connsiteY10" fmla="*/ 6952 h 2827780"/>
              <a:gd name="connsiteX11" fmla="*/ 1574165 w 2496503"/>
              <a:gd name="connsiteY11" fmla="*/ 761 h 2827780"/>
              <a:gd name="connsiteX12" fmla="*/ 1804035 w 2496503"/>
              <a:gd name="connsiteY12" fmla="*/ 25526 h 2827780"/>
              <a:gd name="connsiteX13" fmla="*/ 2063115 w 2496503"/>
              <a:gd name="connsiteY13" fmla="*/ 71246 h 2827780"/>
              <a:gd name="connsiteX14" fmla="*/ 2223135 w 2496503"/>
              <a:gd name="connsiteY14" fmla="*/ 116966 h 2827780"/>
              <a:gd name="connsiteX15" fmla="*/ 2390775 w 2496503"/>
              <a:gd name="connsiteY15" fmla="*/ 177926 h 2827780"/>
              <a:gd name="connsiteX16" fmla="*/ 2475865 w 2496503"/>
              <a:gd name="connsiteY16" fmla="*/ 247141 h 2827780"/>
              <a:gd name="connsiteX17" fmla="*/ 2496503 w 2496503"/>
              <a:gd name="connsiteY17" fmla="*/ 330326 h 2827780"/>
              <a:gd name="connsiteX18" fmla="*/ 2488883 w 2496503"/>
              <a:gd name="connsiteY18" fmla="*/ 2797778 h 2827780"/>
              <a:gd name="connsiteX19" fmla="*/ 2436018 w 2496503"/>
              <a:gd name="connsiteY19" fmla="*/ 2751105 h 2827780"/>
              <a:gd name="connsiteX20" fmla="*/ 2336482 w 2496503"/>
              <a:gd name="connsiteY20" fmla="*/ 2698241 h 2827780"/>
              <a:gd name="connsiteX21" fmla="*/ 2323306 w 2496503"/>
              <a:gd name="connsiteY21" fmla="*/ 2689987 h 2827780"/>
              <a:gd name="connsiteX22" fmla="*/ 2174082 w 2496503"/>
              <a:gd name="connsiteY22" fmla="*/ 2637757 h 2827780"/>
              <a:gd name="connsiteX23" fmla="*/ 2024539 w 2496503"/>
              <a:gd name="connsiteY23" fmla="*/ 2601562 h 2827780"/>
              <a:gd name="connsiteX24" fmla="*/ 1864519 w 2496503"/>
              <a:gd name="connsiteY24" fmla="*/ 2576321 h 2827780"/>
              <a:gd name="connsiteX25" fmla="*/ 1723390 w 2496503"/>
              <a:gd name="connsiteY25" fmla="*/ 2559017 h 2827780"/>
              <a:gd name="connsiteX26" fmla="*/ 1503521 w 2496503"/>
              <a:gd name="connsiteY26" fmla="*/ 2541079 h 2827780"/>
              <a:gd name="connsiteX27" fmla="*/ 1293495 w 2496503"/>
              <a:gd name="connsiteY27" fmla="*/ 2535363 h 2827780"/>
              <a:gd name="connsiteX28" fmla="*/ 1068864 w 2496503"/>
              <a:gd name="connsiteY28" fmla="*/ 2536951 h 2827780"/>
              <a:gd name="connsiteX29" fmla="*/ 884396 w 2496503"/>
              <a:gd name="connsiteY29" fmla="*/ 2548699 h 2827780"/>
              <a:gd name="connsiteX30" fmla="*/ 731996 w 2496503"/>
              <a:gd name="connsiteY30" fmla="*/ 2563938 h 2827780"/>
              <a:gd name="connsiteX31" fmla="*/ 563245 w 2496503"/>
              <a:gd name="connsiteY31" fmla="*/ 2588863 h 2827780"/>
              <a:gd name="connsiteX32" fmla="*/ 401955 w 2496503"/>
              <a:gd name="connsiteY32" fmla="*/ 2619183 h 2827780"/>
              <a:gd name="connsiteX33" fmla="*/ 230982 w 2496503"/>
              <a:gd name="connsiteY33" fmla="*/ 2670142 h 2827780"/>
              <a:gd name="connsiteX34" fmla="*/ 58102 w 2496503"/>
              <a:gd name="connsiteY34" fmla="*/ 2752851 h 2827780"/>
              <a:gd name="connsiteX35" fmla="*/ 0 w 2496503"/>
              <a:gd name="connsiteY35" fmla="*/ 2827780 h 2827780"/>
              <a:gd name="connsiteX0" fmla="*/ 0 w 2496503"/>
              <a:gd name="connsiteY0" fmla="*/ 2821621 h 2821621"/>
              <a:gd name="connsiteX1" fmla="*/ 2381 w 2496503"/>
              <a:gd name="connsiteY1" fmla="*/ 311308 h 2821621"/>
              <a:gd name="connsiteX2" fmla="*/ 68103 w 2496503"/>
              <a:gd name="connsiteY2" fmla="*/ 217964 h 2821621"/>
              <a:gd name="connsiteX3" fmla="*/ 199072 w 2496503"/>
              <a:gd name="connsiteY3" fmla="*/ 153352 h 2821621"/>
              <a:gd name="connsiteX4" fmla="*/ 375285 w 2496503"/>
              <a:gd name="connsiteY4" fmla="*/ 93344 h 2821621"/>
              <a:gd name="connsiteX5" fmla="*/ 543401 w 2496503"/>
              <a:gd name="connsiteY5" fmla="*/ 57467 h 2821621"/>
              <a:gd name="connsiteX6" fmla="*/ 712946 w 2496503"/>
              <a:gd name="connsiteY6" fmla="*/ 30479 h 2821621"/>
              <a:gd name="connsiteX7" fmla="*/ 859472 w 2496503"/>
              <a:gd name="connsiteY7" fmla="*/ 16192 h 2821621"/>
              <a:gd name="connsiteX8" fmla="*/ 1016158 w 2496503"/>
              <a:gd name="connsiteY8" fmla="*/ 7620 h 2821621"/>
              <a:gd name="connsiteX9" fmla="*/ 1203642 w 2496503"/>
              <a:gd name="connsiteY9" fmla="*/ 0 h 2821621"/>
              <a:gd name="connsiteX10" fmla="*/ 1367313 w 2496503"/>
              <a:gd name="connsiteY10" fmla="*/ 793 h 2821621"/>
              <a:gd name="connsiteX11" fmla="*/ 1586072 w 2496503"/>
              <a:gd name="connsiteY11" fmla="*/ 11270 h 2821621"/>
              <a:gd name="connsiteX12" fmla="*/ 1804035 w 2496503"/>
              <a:gd name="connsiteY12" fmla="*/ 19367 h 2821621"/>
              <a:gd name="connsiteX13" fmla="*/ 2063115 w 2496503"/>
              <a:gd name="connsiteY13" fmla="*/ 65087 h 2821621"/>
              <a:gd name="connsiteX14" fmla="*/ 2223135 w 2496503"/>
              <a:gd name="connsiteY14" fmla="*/ 110807 h 2821621"/>
              <a:gd name="connsiteX15" fmla="*/ 2390775 w 2496503"/>
              <a:gd name="connsiteY15" fmla="*/ 171767 h 2821621"/>
              <a:gd name="connsiteX16" fmla="*/ 2475865 w 2496503"/>
              <a:gd name="connsiteY16" fmla="*/ 240982 h 2821621"/>
              <a:gd name="connsiteX17" fmla="*/ 2496503 w 2496503"/>
              <a:gd name="connsiteY17" fmla="*/ 324167 h 2821621"/>
              <a:gd name="connsiteX18" fmla="*/ 2488883 w 2496503"/>
              <a:gd name="connsiteY18" fmla="*/ 2791619 h 2821621"/>
              <a:gd name="connsiteX19" fmla="*/ 2436018 w 2496503"/>
              <a:gd name="connsiteY19" fmla="*/ 2744946 h 2821621"/>
              <a:gd name="connsiteX20" fmla="*/ 2336482 w 2496503"/>
              <a:gd name="connsiteY20" fmla="*/ 2692082 h 2821621"/>
              <a:gd name="connsiteX21" fmla="*/ 2323306 w 2496503"/>
              <a:gd name="connsiteY21" fmla="*/ 2683828 h 2821621"/>
              <a:gd name="connsiteX22" fmla="*/ 2174082 w 2496503"/>
              <a:gd name="connsiteY22" fmla="*/ 2631598 h 2821621"/>
              <a:gd name="connsiteX23" fmla="*/ 2024539 w 2496503"/>
              <a:gd name="connsiteY23" fmla="*/ 2595403 h 2821621"/>
              <a:gd name="connsiteX24" fmla="*/ 1864519 w 2496503"/>
              <a:gd name="connsiteY24" fmla="*/ 2570162 h 2821621"/>
              <a:gd name="connsiteX25" fmla="*/ 1723390 w 2496503"/>
              <a:gd name="connsiteY25" fmla="*/ 2552858 h 2821621"/>
              <a:gd name="connsiteX26" fmla="*/ 1503521 w 2496503"/>
              <a:gd name="connsiteY26" fmla="*/ 2534920 h 2821621"/>
              <a:gd name="connsiteX27" fmla="*/ 1293495 w 2496503"/>
              <a:gd name="connsiteY27" fmla="*/ 2529204 h 2821621"/>
              <a:gd name="connsiteX28" fmla="*/ 1068864 w 2496503"/>
              <a:gd name="connsiteY28" fmla="*/ 2530792 h 2821621"/>
              <a:gd name="connsiteX29" fmla="*/ 884396 w 2496503"/>
              <a:gd name="connsiteY29" fmla="*/ 2542540 h 2821621"/>
              <a:gd name="connsiteX30" fmla="*/ 731996 w 2496503"/>
              <a:gd name="connsiteY30" fmla="*/ 2557779 h 2821621"/>
              <a:gd name="connsiteX31" fmla="*/ 563245 w 2496503"/>
              <a:gd name="connsiteY31" fmla="*/ 2582704 h 2821621"/>
              <a:gd name="connsiteX32" fmla="*/ 401955 w 2496503"/>
              <a:gd name="connsiteY32" fmla="*/ 2613024 h 2821621"/>
              <a:gd name="connsiteX33" fmla="*/ 230982 w 2496503"/>
              <a:gd name="connsiteY33" fmla="*/ 2663983 h 2821621"/>
              <a:gd name="connsiteX34" fmla="*/ 58102 w 2496503"/>
              <a:gd name="connsiteY34" fmla="*/ 2746692 h 2821621"/>
              <a:gd name="connsiteX35" fmla="*/ 0 w 2496503"/>
              <a:gd name="connsiteY35" fmla="*/ 2821621 h 2821621"/>
              <a:gd name="connsiteX0" fmla="*/ 0 w 2496503"/>
              <a:gd name="connsiteY0" fmla="*/ 2821621 h 2821621"/>
              <a:gd name="connsiteX1" fmla="*/ 2381 w 2496503"/>
              <a:gd name="connsiteY1" fmla="*/ 311308 h 2821621"/>
              <a:gd name="connsiteX2" fmla="*/ 68103 w 2496503"/>
              <a:gd name="connsiteY2" fmla="*/ 217964 h 2821621"/>
              <a:gd name="connsiteX3" fmla="*/ 199072 w 2496503"/>
              <a:gd name="connsiteY3" fmla="*/ 153352 h 2821621"/>
              <a:gd name="connsiteX4" fmla="*/ 375285 w 2496503"/>
              <a:gd name="connsiteY4" fmla="*/ 93344 h 2821621"/>
              <a:gd name="connsiteX5" fmla="*/ 543401 w 2496503"/>
              <a:gd name="connsiteY5" fmla="*/ 57467 h 2821621"/>
              <a:gd name="connsiteX6" fmla="*/ 712946 w 2496503"/>
              <a:gd name="connsiteY6" fmla="*/ 30479 h 2821621"/>
              <a:gd name="connsiteX7" fmla="*/ 859472 w 2496503"/>
              <a:gd name="connsiteY7" fmla="*/ 16192 h 2821621"/>
              <a:gd name="connsiteX8" fmla="*/ 1016158 w 2496503"/>
              <a:gd name="connsiteY8" fmla="*/ 7620 h 2821621"/>
              <a:gd name="connsiteX9" fmla="*/ 1203642 w 2496503"/>
              <a:gd name="connsiteY9" fmla="*/ 0 h 2821621"/>
              <a:gd name="connsiteX10" fmla="*/ 1367313 w 2496503"/>
              <a:gd name="connsiteY10" fmla="*/ 793 h 2821621"/>
              <a:gd name="connsiteX11" fmla="*/ 1586072 w 2496503"/>
              <a:gd name="connsiteY11" fmla="*/ 11270 h 2821621"/>
              <a:gd name="connsiteX12" fmla="*/ 1804035 w 2496503"/>
              <a:gd name="connsiteY12" fmla="*/ 33655 h 2821621"/>
              <a:gd name="connsiteX13" fmla="*/ 2063115 w 2496503"/>
              <a:gd name="connsiteY13" fmla="*/ 65087 h 2821621"/>
              <a:gd name="connsiteX14" fmla="*/ 2223135 w 2496503"/>
              <a:gd name="connsiteY14" fmla="*/ 110807 h 2821621"/>
              <a:gd name="connsiteX15" fmla="*/ 2390775 w 2496503"/>
              <a:gd name="connsiteY15" fmla="*/ 171767 h 2821621"/>
              <a:gd name="connsiteX16" fmla="*/ 2475865 w 2496503"/>
              <a:gd name="connsiteY16" fmla="*/ 240982 h 2821621"/>
              <a:gd name="connsiteX17" fmla="*/ 2496503 w 2496503"/>
              <a:gd name="connsiteY17" fmla="*/ 324167 h 2821621"/>
              <a:gd name="connsiteX18" fmla="*/ 2488883 w 2496503"/>
              <a:gd name="connsiteY18" fmla="*/ 2791619 h 2821621"/>
              <a:gd name="connsiteX19" fmla="*/ 2436018 w 2496503"/>
              <a:gd name="connsiteY19" fmla="*/ 2744946 h 2821621"/>
              <a:gd name="connsiteX20" fmla="*/ 2336482 w 2496503"/>
              <a:gd name="connsiteY20" fmla="*/ 2692082 h 2821621"/>
              <a:gd name="connsiteX21" fmla="*/ 2323306 w 2496503"/>
              <a:gd name="connsiteY21" fmla="*/ 2683828 h 2821621"/>
              <a:gd name="connsiteX22" fmla="*/ 2174082 w 2496503"/>
              <a:gd name="connsiteY22" fmla="*/ 2631598 h 2821621"/>
              <a:gd name="connsiteX23" fmla="*/ 2024539 w 2496503"/>
              <a:gd name="connsiteY23" fmla="*/ 2595403 h 2821621"/>
              <a:gd name="connsiteX24" fmla="*/ 1864519 w 2496503"/>
              <a:gd name="connsiteY24" fmla="*/ 2570162 h 2821621"/>
              <a:gd name="connsiteX25" fmla="*/ 1723390 w 2496503"/>
              <a:gd name="connsiteY25" fmla="*/ 2552858 h 2821621"/>
              <a:gd name="connsiteX26" fmla="*/ 1503521 w 2496503"/>
              <a:gd name="connsiteY26" fmla="*/ 2534920 h 2821621"/>
              <a:gd name="connsiteX27" fmla="*/ 1293495 w 2496503"/>
              <a:gd name="connsiteY27" fmla="*/ 2529204 h 2821621"/>
              <a:gd name="connsiteX28" fmla="*/ 1068864 w 2496503"/>
              <a:gd name="connsiteY28" fmla="*/ 2530792 h 2821621"/>
              <a:gd name="connsiteX29" fmla="*/ 884396 w 2496503"/>
              <a:gd name="connsiteY29" fmla="*/ 2542540 h 2821621"/>
              <a:gd name="connsiteX30" fmla="*/ 731996 w 2496503"/>
              <a:gd name="connsiteY30" fmla="*/ 2557779 h 2821621"/>
              <a:gd name="connsiteX31" fmla="*/ 563245 w 2496503"/>
              <a:gd name="connsiteY31" fmla="*/ 2582704 h 2821621"/>
              <a:gd name="connsiteX32" fmla="*/ 401955 w 2496503"/>
              <a:gd name="connsiteY32" fmla="*/ 2613024 h 2821621"/>
              <a:gd name="connsiteX33" fmla="*/ 230982 w 2496503"/>
              <a:gd name="connsiteY33" fmla="*/ 2663983 h 2821621"/>
              <a:gd name="connsiteX34" fmla="*/ 58102 w 2496503"/>
              <a:gd name="connsiteY34" fmla="*/ 2746692 h 2821621"/>
              <a:gd name="connsiteX35" fmla="*/ 0 w 2496503"/>
              <a:gd name="connsiteY35" fmla="*/ 2821621 h 2821621"/>
              <a:gd name="connsiteX0" fmla="*/ 0 w 2496503"/>
              <a:gd name="connsiteY0" fmla="*/ 2821621 h 2821621"/>
              <a:gd name="connsiteX1" fmla="*/ 2381 w 2496503"/>
              <a:gd name="connsiteY1" fmla="*/ 311308 h 2821621"/>
              <a:gd name="connsiteX2" fmla="*/ 68103 w 2496503"/>
              <a:gd name="connsiteY2" fmla="*/ 217964 h 2821621"/>
              <a:gd name="connsiteX3" fmla="*/ 199072 w 2496503"/>
              <a:gd name="connsiteY3" fmla="*/ 153352 h 2821621"/>
              <a:gd name="connsiteX4" fmla="*/ 375285 w 2496503"/>
              <a:gd name="connsiteY4" fmla="*/ 93344 h 2821621"/>
              <a:gd name="connsiteX5" fmla="*/ 543401 w 2496503"/>
              <a:gd name="connsiteY5" fmla="*/ 57467 h 2821621"/>
              <a:gd name="connsiteX6" fmla="*/ 712946 w 2496503"/>
              <a:gd name="connsiteY6" fmla="*/ 30479 h 2821621"/>
              <a:gd name="connsiteX7" fmla="*/ 859472 w 2496503"/>
              <a:gd name="connsiteY7" fmla="*/ 16192 h 2821621"/>
              <a:gd name="connsiteX8" fmla="*/ 1016158 w 2496503"/>
              <a:gd name="connsiteY8" fmla="*/ 7620 h 2821621"/>
              <a:gd name="connsiteX9" fmla="*/ 1203642 w 2496503"/>
              <a:gd name="connsiteY9" fmla="*/ 0 h 2821621"/>
              <a:gd name="connsiteX10" fmla="*/ 1367313 w 2496503"/>
              <a:gd name="connsiteY10" fmla="*/ 793 h 2821621"/>
              <a:gd name="connsiteX11" fmla="*/ 1586072 w 2496503"/>
              <a:gd name="connsiteY11" fmla="*/ 11270 h 2821621"/>
              <a:gd name="connsiteX12" fmla="*/ 1804035 w 2496503"/>
              <a:gd name="connsiteY12" fmla="*/ 33655 h 2821621"/>
              <a:gd name="connsiteX13" fmla="*/ 2070258 w 2496503"/>
              <a:gd name="connsiteY13" fmla="*/ 76993 h 2821621"/>
              <a:gd name="connsiteX14" fmla="*/ 2223135 w 2496503"/>
              <a:gd name="connsiteY14" fmla="*/ 110807 h 2821621"/>
              <a:gd name="connsiteX15" fmla="*/ 2390775 w 2496503"/>
              <a:gd name="connsiteY15" fmla="*/ 171767 h 2821621"/>
              <a:gd name="connsiteX16" fmla="*/ 2475865 w 2496503"/>
              <a:gd name="connsiteY16" fmla="*/ 240982 h 2821621"/>
              <a:gd name="connsiteX17" fmla="*/ 2496503 w 2496503"/>
              <a:gd name="connsiteY17" fmla="*/ 324167 h 2821621"/>
              <a:gd name="connsiteX18" fmla="*/ 2488883 w 2496503"/>
              <a:gd name="connsiteY18" fmla="*/ 2791619 h 2821621"/>
              <a:gd name="connsiteX19" fmla="*/ 2436018 w 2496503"/>
              <a:gd name="connsiteY19" fmla="*/ 2744946 h 2821621"/>
              <a:gd name="connsiteX20" fmla="*/ 2336482 w 2496503"/>
              <a:gd name="connsiteY20" fmla="*/ 2692082 h 2821621"/>
              <a:gd name="connsiteX21" fmla="*/ 2323306 w 2496503"/>
              <a:gd name="connsiteY21" fmla="*/ 2683828 h 2821621"/>
              <a:gd name="connsiteX22" fmla="*/ 2174082 w 2496503"/>
              <a:gd name="connsiteY22" fmla="*/ 2631598 h 2821621"/>
              <a:gd name="connsiteX23" fmla="*/ 2024539 w 2496503"/>
              <a:gd name="connsiteY23" fmla="*/ 2595403 h 2821621"/>
              <a:gd name="connsiteX24" fmla="*/ 1864519 w 2496503"/>
              <a:gd name="connsiteY24" fmla="*/ 2570162 h 2821621"/>
              <a:gd name="connsiteX25" fmla="*/ 1723390 w 2496503"/>
              <a:gd name="connsiteY25" fmla="*/ 2552858 h 2821621"/>
              <a:gd name="connsiteX26" fmla="*/ 1503521 w 2496503"/>
              <a:gd name="connsiteY26" fmla="*/ 2534920 h 2821621"/>
              <a:gd name="connsiteX27" fmla="*/ 1293495 w 2496503"/>
              <a:gd name="connsiteY27" fmla="*/ 2529204 h 2821621"/>
              <a:gd name="connsiteX28" fmla="*/ 1068864 w 2496503"/>
              <a:gd name="connsiteY28" fmla="*/ 2530792 h 2821621"/>
              <a:gd name="connsiteX29" fmla="*/ 884396 w 2496503"/>
              <a:gd name="connsiteY29" fmla="*/ 2542540 h 2821621"/>
              <a:gd name="connsiteX30" fmla="*/ 731996 w 2496503"/>
              <a:gd name="connsiteY30" fmla="*/ 2557779 h 2821621"/>
              <a:gd name="connsiteX31" fmla="*/ 563245 w 2496503"/>
              <a:gd name="connsiteY31" fmla="*/ 2582704 h 2821621"/>
              <a:gd name="connsiteX32" fmla="*/ 401955 w 2496503"/>
              <a:gd name="connsiteY32" fmla="*/ 2613024 h 2821621"/>
              <a:gd name="connsiteX33" fmla="*/ 230982 w 2496503"/>
              <a:gd name="connsiteY33" fmla="*/ 2663983 h 2821621"/>
              <a:gd name="connsiteX34" fmla="*/ 58102 w 2496503"/>
              <a:gd name="connsiteY34" fmla="*/ 2746692 h 2821621"/>
              <a:gd name="connsiteX35" fmla="*/ 0 w 2496503"/>
              <a:gd name="connsiteY35" fmla="*/ 2821621 h 2821621"/>
              <a:gd name="connsiteX0" fmla="*/ 0 w 2496503"/>
              <a:gd name="connsiteY0" fmla="*/ 2821621 h 2821621"/>
              <a:gd name="connsiteX1" fmla="*/ 2381 w 2496503"/>
              <a:gd name="connsiteY1" fmla="*/ 311308 h 2821621"/>
              <a:gd name="connsiteX2" fmla="*/ 68103 w 2496503"/>
              <a:gd name="connsiteY2" fmla="*/ 217964 h 2821621"/>
              <a:gd name="connsiteX3" fmla="*/ 199072 w 2496503"/>
              <a:gd name="connsiteY3" fmla="*/ 153352 h 2821621"/>
              <a:gd name="connsiteX4" fmla="*/ 375285 w 2496503"/>
              <a:gd name="connsiteY4" fmla="*/ 93344 h 2821621"/>
              <a:gd name="connsiteX5" fmla="*/ 543401 w 2496503"/>
              <a:gd name="connsiteY5" fmla="*/ 57467 h 2821621"/>
              <a:gd name="connsiteX6" fmla="*/ 712946 w 2496503"/>
              <a:gd name="connsiteY6" fmla="*/ 30479 h 2821621"/>
              <a:gd name="connsiteX7" fmla="*/ 859472 w 2496503"/>
              <a:gd name="connsiteY7" fmla="*/ 16192 h 2821621"/>
              <a:gd name="connsiteX8" fmla="*/ 1016158 w 2496503"/>
              <a:gd name="connsiteY8" fmla="*/ 7620 h 2821621"/>
              <a:gd name="connsiteX9" fmla="*/ 1203642 w 2496503"/>
              <a:gd name="connsiteY9" fmla="*/ 0 h 2821621"/>
              <a:gd name="connsiteX10" fmla="*/ 1367313 w 2496503"/>
              <a:gd name="connsiteY10" fmla="*/ 793 h 2821621"/>
              <a:gd name="connsiteX11" fmla="*/ 1586072 w 2496503"/>
              <a:gd name="connsiteY11" fmla="*/ 11270 h 2821621"/>
              <a:gd name="connsiteX12" fmla="*/ 1804035 w 2496503"/>
              <a:gd name="connsiteY12" fmla="*/ 33655 h 2821621"/>
              <a:gd name="connsiteX13" fmla="*/ 2070258 w 2496503"/>
              <a:gd name="connsiteY13" fmla="*/ 76993 h 2821621"/>
              <a:gd name="connsiteX14" fmla="*/ 2230278 w 2496503"/>
              <a:gd name="connsiteY14" fmla="*/ 125095 h 2821621"/>
              <a:gd name="connsiteX15" fmla="*/ 2390775 w 2496503"/>
              <a:gd name="connsiteY15" fmla="*/ 171767 h 2821621"/>
              <a:gd name="connsiteX16" fmla="*/ 2475865 w 2496503"/>
              <a:gd name="connsiteY16" fmla="*/ 240982 h 2821621"/>
              <a:gd name="connsiteX17" fmla="*/ 2496503 w 2496503"/>
              <a:gd name="connsiteY17" fmla="*/ 324167 h 2821621"/>
              <a:gd name="connsiteX18" fmla="*/ 2488883 w 2496503"/>
              <a:gd name="connsiteY18" fmla="*/ 2791619 h 2821621"/>
              <a:gd name="connsiteX19" fmla="*/ 2436018 w 2496503"/>
              <a:gd name="connsiteY19" fmla="*/ 2744946 h 2821621"/>
              <a:gd name="connsiteX20" fmla="*/ 2336482 w 2496503"/>
              <a:gd name="connsiteY20" fmla="*/ 2692082 h 2821621"/>
              <a:gd name="connsiteX21" fmla="*/ 2323306 w 2496503"/>
              <a:gd name="connsiteY21" fmla="*/ 2683828 h 2821621"/>
              <a:gd name="connsiteX22" fmla="*/ 2174082 w 2496503"/>
              <a:gd name="connsiteY22" fmla="*/ 2631598 h 2821621"/>
              <a:gd name="connsiteX23" fmla="*/ 2024539 w 2496503"/>
              <a:gd name="connsiteY23" fmla="*/ 2595403 h 2821621"/>
              <a:gd name="connsiteX24" fmla="*/ 1864519 w 2496503"/>
              <a:gd name="connsiteY24" fmla="*/ 2570162 h 2821621"/>
              <a:gd name="connsiteX25" fmla="*/ 1723390 w 2496503"/>
              <a:gd name="connsiteY25" fmla="*/ 2552858 h 2821621"/>
              <a:gd name="connsiteX26" fmla="*/ 1503521 w 2496503"/>
              <a:gd name="connsiteY26" fmla="*/ 2534920 h 2821621"/>
              <a:gd name="connsiteX27" fmla="*/ 1293495 w 2496503"/>
              <a:gd name="connsiteY27" fmla="*/ 2529204 h 2821621"/>
              <a:gd name="connsiteX28" fmla="*/ 1068864 w 2496503"/>
              <a:gd name="connsiteY28" fmla="*/ 2530792 h 2821621"/>
              <a:gd name="connsiteX29" fmla="*/ 884396 w 2496503"/>
              <a:gd name="connsiteY29" fmla="*/ 2542540 h 2821621"/>
              <a:gd name="connsiteX30" fmla="*/ 731996 w 2496503"/>
              <a:gd name="connsiteY30" fmla="*/ 2557779 h 2821621"/>
              <a:gd name="connsiteX31" fmla="*/ 563245 w 2496503"/>
              <a:gd name="connsiteY31" fmla="*/ 2582704 h 2821621"/>
              <a:gd name="connsiteX32" fmla="*/ 401955 w 2496503"/>
              <a:gd name="connsiteY32" fmla="*/ 2613024 h 2821621"/>
              <a:gd name="connsiteX33" fmla="*/ 230982 w 2496503"/>
              <a:gd name="connsiteY33" fmla="*/ 2663983 h 2821621"/>
              <a:gd name="connsiteX34" fmla="*/ 58102 w 2496503"/>
              <a:gd name="connsiteY34" fmla="*/ 2746692 h 2821621"/>
              <a:gd name="connsiteX35" fmla="*/ 0 w 2496503"/>
              <a:gd name="connsiteY35" fmla="*/ 2821621 h 2821621"/>
              <a:gd name="connsiteX0" fmla="*/ 0 w 2496503"/>
              <a:gd name="connsiteY0" fmla="*/ 2821621 h 2821621"/>
              <a:gd name="connsiteX1" fmla="*/ 2381 w 2496503"/>
              <a:gd name="connsiteY1" fmla="*/ 311308 h 2821621"/>
              <a:gd name="connsiteX2" fmla="*/ 68103 w 2496503"/>
              <a:gd name="connsiteY2" fmla="*/ 217964 h 2821621"/>
              <a:gd name="connsiteX3" fmla="*/ 199072 w 2496503"/>
              <a:gd name="connsiteY3" fmla="*/ 153352 h 2821621"/>
              <a:gd name="connsiteX4" fmla="*/ 375285 w 2496503"/>
              <a:gd name="connsiteY4" fmla="*/ 93344 h 2821621"/>
              <a:gd name="connsiteX5" fmla="*/ 543401 w 2496503"/>
              <a:gd name="connsiteY5" fmla="*/ 57467 h 2821621"/>
              <a:gd name="connsiteX6" fmla="*/ 712946 w 2496503"/>
              <a:gd name="connsiteY6" fmla="*/ 30479 h 2821621"/>
              <a:gd name="connsiteX7" fmla="*/ 859472 w 2496503"/>
              <a:gd name="connsiteY7" fmla="*/ 16192 h 2821621"/>
              <a:gd name="connsiteX8" fmla="*/ 1016158 w 2496503"/>
              <a:gd name="connsiteY8" fmla="*/ 7620 h 2821621"/>
              <a:gd name="connsiteX9" fmla="*/ 1203642 w 2496503"/>
              <a:gd name="connsiteY9" fmla="*/ 0 h 2821621"/>
              <a:gd name="connsiteX10" fmla="*/ 1367313 w 2496503"/>
              <a:gd name="connsiteY10" fmla="*/ 793 h 2821621"/>
              <a:gd name="connsiteX11" fmla="*/ 1586072 w 2496503"/>
              <a:gd name="connsiteY11" fmla="*/ 11270 h 2821621"/>
              <a:gd name="connsiteX12" fmla="*/ 1804035 w 2496503"/>
              <a:gd name="connsiteY12" fmla="*/ 33655 h 2821621"/>
              <a:gd name="connsiteX13" fmla="*/ 2070258 w 2496503"/>
              <a:gd name="connsiteY13" fmla="*/ 76993 h 2821621"/>
              <a:gd name="connsiteX14" fmla="*/ 2230278 w 2496503"/>
              <a:gd name="connsiteY14" fmla="*/ 125095 h 2821621"/>
              <a:gd name="connsiteX15" fmla="*/ 2386013 w 2496503"/>
              <a:gd name="connsiteY15" fmla="*/ 188436 h 2821621"/>
              <a:gd name="connsiteX16" fmla="*/ 2475865 w 2496503"/>
              <a:gd name="connsiteY16" fmla="*/ 240982 h 2821621"/>
              <a:gd name="connsiteX17" fmla="*/ 2496503 w 2496503"/>
              <a:gd name="connsiteY17" fmla="*/ 324167 h 2821621"/>
              <a:gd name="connsiteX18" fmla="*/ 2488883 w 2496503"/>
              <a:gd name="connsiteY18" fmla="*/ 2791619 h 2821621"/>
              <a:gd name="connsiteX19" fmla="*/ 2436018 w 2496503"/>
              <a:gd name="connsiteY19" fmla="*/ 2744946 h 2821621"/>
              <a:gd name="connsiteX20" fmla="*/ 2336482 w 2496503"/>
              <a:gd name="connsiteY20" fmla="*/ 2692082 h 2821621"/>
              <a:gd name="connsiteX21" fmla="*/ 2323306 w 2496503"/>
              <a:gd name="connsiteY21" fmla="*/ 2683828 h 2821621"/>
              <a:gd name="connsiteX22" fmla="*/ 2174082 w 2496503"/>
              <a:gd name="connsiteY22" fmla="*/ 2631598 h 2821621"/>
              <a:gd name="connsiteX23" fmla="*/ 2024539 w 2496503"/>
              <a:gd name="connsiteY23" fmla="*/ 2595403 h 2821621"/>
              <a:gd name="connsiteX24" fmla="*/ 1864519 w 2496503"/>
              <a:gd name="connsiteY24" fmla="*/ 2570162 h 2821621"/>
              <a:gd name="connsiteX25" fmla="*/ 1723390 w 2496503"/>
              <a:gd name="connsiteY25" fmla="*/ 2552858 h 2821621"/>
              <a:gd name="connsiteX26" fmla="*/ 1503521 w 2496503"/>
              <a:gd name="connsiteY26" fmla="*/ 2534920 h 2821621"/>
              <a:gd name="connsiteX27" fmla="*/ 1293495 w 2496503"/>
              <a:gd name="connsiteY27" fmla="*/ 2529204 h 2821621"/>
              <a:gd name="connsiteX28" fmla="*/ 1068864 w 2496503"/>
              <a:gd name="connsiteY28" fmla="*/ 2530792 h 2821621"/>
              <a:gd name="connsiteX29" fmla="*/ 884396 w 2496503"/>
              <a:gd name="connsiteY29" fmla="*/ 2542540 h 2821621"/>
              <a:gd name="connsiteX30" fmla="*/ 731996 w 2496503"/>
              <a:gd name="connsiteY30" fmla="*/ 2557779 h 2821621"/>
              <a:gd name="connsiteX31" fmla="*/ 563245 w 2496503"/>
              <a:gd name="connsiteY31" fmla="*/ 2582704 h 2821621"/>
              <a:gd name="connsiteX32" fmla="*/ 401955 w 2496503"/>
              <a:gd name="connsiteY32" fmla="*/ 2613024 h 2821621"/>
              <a:gd name="connsiteX33" fmla="*/ 230982 w 2496503"/>
              <a:gd name="connsiteY33" fmla="*/ 2663983 h 2821621"/>
              <a:gd name="connsiteX34" fmla="*/ 58102 w 2496503"/>
              <a:gd name="connsiteY34" fmla="*/ 2746692 h 2821621"/>
              <a:gd name="connsiteX35" fmla="*/ 0 w 2496503"/>
              <a:gd name="connsiteY35" fmla="*/ 2821621 h 2821621"/>
              <a:gd name="connsiteX0" fmla="*/ 0 w 2496503"/>
              <a:gd name="connsiteY0" fmla="*/ 2821621 h 2821621"/>
              <a:gd name="connsiteX1" fmla="*/ 2381 w 2496503"/>
              <a:gd name="connsiteY1" fmla="*/ 311308 h 2821621"/>
              <a:gd name="connsiteX2" fmla="*/ 68103 w 2496503"/>
              <a:gd name="connsiteY2" fmla="*/ 217964 h 2821621"/>
              <a:gd name="connsiteX3" fmla="*/ 199072 w 2496503"/>
              <a:gd name="connsiteY3" fmla="*/ 153352 h 2821621"/>
              <a:gd name="connsiteX4" fmla="*/ 375285 w 2496503"/>
              <a:gd name="connsiteY4" fmla="*/ 93344 h 2821621"/>
              <a:gd name="connsiteX5" fmla="*/ 543401 w 2496503"/>
              <a:gd name="connsiteY5" fmla="*/ 57467 h 2821621"/>
              <a:gd name="connsiteX6" fmla="*/ 712946 w 2496503"/>
              <a:gd name="connsiteY6" fmla="*/ 30479 h 2821621"/>
              <a:gd name="connsiteX7" fmla="*/ 859472 w 2496503"/>
              <a:gd name="connsiteY7" fmla="*/ 16192 h 2821621"/>
              <a:gd name="connsiteX8" fmla="*/ 1016158 w 2496503"/>
              <a:gd name="connsiteY8" fmla="*/ 7620 h 2821621"/>
              <a:gd name="connsiteX9" fmla="*/ 1203642 w 2496503"/>
              <a:gd name="connsiteY9" fmla="*/ 0 h 2821621"/>
              <a:gd name="connsiteX10" fmla="*/ 1367313 w 2496503"/>
              <a:gd name="connsiteY10" fmla="*/ 793 h 2821621"/>
              <a:gd name="connsiteX11" fmla="*/ 1586072 w 2496503"/>
              <a:gd name="connsiteY11" fmla="*/ 11270 h 2821621"/>
              <a:gd name="connsiteX12" fmla="*/ 1804035 w 2496503"/>
              <a:gd name="connsiteY12" fmla="*/ 33655 h 2821621"/>
              <a:gd name="connsiteX13" fmla="*/ 2070258 w 2496503"/>
              <a:gd name="connsiteY13" fmla="*/ 76993 h 2821621"/>
              <a:gd name="connsiteX14" fmla="*/ 2230278 w 2496503"/>
              <a:gd name="connsiteY14" fmla="*/ 125095 h 2821621"/>
              <a:gd name="connsiteX15" fmla="*/ 2386013 w 2496503"/>
              <a:gd name="connsiteY15" fmla="*/ 188436 h 2821621"/>
              <a:gd name="connsiteX16" fmla="*/ 2461578 w 2496503"/>
              <a:gd name="connsiteY16" fmla="*/ 243363 h 2821621"/>
              <a:gd name="connsiteX17" fmla="*/ 2496503 w 2496503"/>
              <a:gd name="connsiteY17" fmla="*/ 324167 h 2821621"/>
              <a:gd name="connsiteX18" fmla="*/ 2488883 w 2496503"/>
              <a:gd name="connsiteY18" fmla="*/ 2791619 h 2821621"/>
              <a:gd name="connsiteX19" fmla="*/ 2436018 w 2496503"/>
              <a:gd name="connsiteY19" fmla="*/ 2744946 h 2821621"/>
              <a:gd name="connsiteX20" fmla="*/ 2336482 w 2496503"/>
              <a:gd name="connsiteY20" fmla="*/ 2692082 h 2821621"/>
              <a:gd name="connsiteX21" fmla="*/ 2323306 w 2496503"/>
              <a:gd name="connsiteY21" fmla="*/ 2683828 h 2821621"/>
              <a:gd name="connsiteX22" fmla="*/ 2174082 w 2496503"/>
              <a:gd name="connsiteY22" fmla="*/ 2631598 h 2821621"/>
              <a:gd name="connsiteX23" fmla="*/ 2024539 w 2496503"/>
              <a:gd name="connsiteY23" fmla="*/ 2595403 h 2821621"/>
              <a:gd name="connsiteX24" fmla="*/ 1864519 w 2496503"/>
              <a:gd name="connsiteY24" fmla="*/ 2570162 h 2821621"/>
              <a:gd name="connsiteX25" fmla="*/ 1723390 w 2496503"/>
              <a:gd name="connsiteY25" fmla="*/ 2552858 h 2821621"/>
              <a:gd name="connsiteX26" fmla="*/ 1503521 w 2496503"/>
              <a:gd name="connsiteY26" fmla="*/ 2534920 h 2821621"/>
              <a:gd name="connsiteX27" fmla="*/ 1293495 w 2496503"/>
              <a:gd name="connsiteY27" fmla="*/ 2529204 h 2821621"/>
              <a:gd name="connsiteX28" fmla="*/ 1068864 w 2496503"/>
              <a:gd name="connsiteY28" fmla="*/ 2530792 h 2821621"/>
              <a:gd name="connsiteX29" fmla="*/ 884396 w 2496503"/>
              <a:gd name="connsiteY29" fmla="*/ 2542540 h 2821621"/>
              <a:gd name="connsiteX30" fmla="*/ 731996 w 2496503"/>
              <a:gd name="connsiteY30" fmla="*/ 2557779 h 2821621"/>
              <a:gd name="connsiteX31" fmla="*/ 563245 w 2496503"/>
              <a:gd name="connsiteY31" fmla="*/ 2582704 h 2821621"/>
              <a:gd name="connsiteX32" fmla="*/ 401955 w 2496503"/>
              <a:gd name="connsiteY32" fmla="*/ 2613024 h 2821621"/>
              <a:gd name="connsiteX33" fmla="*/ 230982 w 2496503"/>
              <a:gd name="connsiteY33" fmla="*/ 2663983 h 2821621"/>
              <a:gd name="connsiteX34" fmla="*/ 58102 w 2496503"/>
              <a:gd name="connsiteY34" fmla="*/ 2746692 h 2821621"/>
              <a:gd name="connsiteX35" fmla="*/ 0 w 2496503"/>
              <a:gd name="connsiteY35" fmla="*/ 2821621 h 2821621"/>
              <a:gd name="connsiteX0" fmla="*/ 0 w 2496503"/>
              <a:gd name="connsiteY0" fmla="*/ 2821621 h 2821621"/>
              <a:gd name="connsiteX1" fmla="*/ 2381 w 2496503"/>
              <a:gd name="connsiteY1" fmla="*/ 311308 h 2821621"/>
              <a:gd name="connsiteX2" fmla="*/ 68103 w 2496503"/>
              <a:gd name="connsiteY2" fmla="*/ 217964 h 2821621"/>
              <a:gd name="connsiteX3" fmla="*/ 199072 w 2496503"/>
              <a:gd name="connsiteY3" fmla="*/ 153352 h 2821621"/>
              <a:gd name="connsiteX4" fmla="*/ 375285 w 2496503"/>
              <a:gd name="connsiteY4" fmla="*/ 93344 h 2821621"/>
              <a:gd name="connsiteX5" fmla="*/ 543401 w 2496503"/>
              <a:gd name="connsiteY5" fmla="*/ 57467 h 2821621"/>
              <a:gd name="connsiteX6" fmla="*/ 712946 w 2496503"/>
              <a:gd name="connsiteY6" fmla="*/ 30479 h 2821621"/>
              <a:gd name="connsiteX7" fmla="*/ 859472 w 2496503"/>
              <a:gd name="connsiteY7" fmla="*/ 16192 h 2821621"/>
              <a:gd name="connsiteX8" fmla="*/ 1016158 w 2496503"/>
              <a:gd name="connsiteY8" fmla="*/ 7620 h 2821621"/>
              <a:gd name="connsiteX9" fmla="*/ 1203642 w 2496503"/>
              <a:gd name="connsiteY9" fmla="*/ 0 h 2821621"/>
              <a:gd name="connsiteX10" fmla="*/ 1367313 w 2496503"/>
              <a:gd name="connsiteY10" fmla="*/ 793 h 2821621"/>
              <a:gd name="connsiteX11" fmla="*/ 1586072 w 2496503"/>
              <a:gd name="connsiteY11" fmla="*/ 11270 h 2821621"/>
              <a:gd name="connsiteX12" fmla="*/ 1804035 w 2496503"/>
              <a:gd name="connsiteY12" fmla="*/ 33655 h 2821621"/>
              <a:gd name="connsiteX13" fmla="*/ 2070258 w 2496503"/>
              <a:gd name="connsiteY13" fmla="*/ 76993 h 2821621"/>
              <a:gd name="connsiteX14" fmla="*/ 2230278 w 2496503"/>
              <a:gd name="connsiteY14" fmla="*/ 125095 h 2821621"/>
              <a:gd name="connsiteX15" fmla="*/ 2386013 w 2496503"/>
              <a:gd name="connsiteY15" fmla="*/ 188436 h 2821621"/>
              <a:gd name="connsiteX16" fmla="*/ 2461578 w 2496503"/>
              <a:gd name="connsiteY16" fmla="*/ 243363 h 2821621"/>
              <a:gd name="connsiteX17" fmla="*/ 2496503 w 2496503"/>
              <a:gd name="connsiteY17" fmla="*/ 324167 h 2821621"/>
              <a:gd name="connsiteX18" fmla="*/ 2488883 w 2496503"/>
              <a:gd name="connsiteY18" fmla="*/ 2791619 h 2821621"/>
              <a:gd name="connsiteX19" fmla="*/ 2436018 w 2496503"/>
              <a:gd name="connsiteY19" fmla="*/ 2744946 h 2821621"/>
              <a:gd name="connsiteX20" fmla="*/ 2336482 w 2496503"/>
              <a:gd name="connsiteY20" fmla="*/ 2692082 h 2821621"/>
              <a:gd name="connsiteX21" fmla="*/ 2323306 w 2496503"/>
              <a:gd name="connsiteY21" fmla="*/ 2683828 h 2821621"/>
              <a:gd name="connsiteX22" fmla="*/ 2174082 w 2496503"/>
              <a:gd name="connsiteY22" fmla="*/ 2631598 h 2821621"/>
              <a:gd name="connsiteX23" fmla="*/ 2024539 w 2496503"/>
              <a:gd name="connsiteY23" fmla="*/ 2595403 h 2821621"/>
              <a:gd name="connsiteX24" fmla="*/ 1864519 w 2496503"/>
              <a:gd name="connsiteY24" fmla="*/ 2570162 h 2821621"/>
              <a:gd name="connsiteX25" fmla="*/ 1723390 w 2496503"/>
              <a:gd name="connsiteY25" fmla="*/ 2552858 h 2821621"/>
              <a:gd name="connsiteX26" fmla="*/ 1503521 w 2496503"/>
              <a:gd name="connsiteY26" fmla="*/ 2534920 h 2821621"/>
              <a:gd name="connsiteX27" fmla="*/ 1293495 w 2496503"/>
              <a:gd name="connsiteY27" fmla="*/ 2529204 h 2821621"/>
              <a:gd name="connsiteX28" fmla="*/ 1068864 w 2496503"/>
              <a:gd name="connsiteY28" fmla="*/ 2530792 h 2821621"/>
              <a:gd name="connsiteX29" fmla="*/ 884396 w 2496503"/>
              <a:gd name="connsiteY29" fmla="*/ 2542540 h 2821621"/>
              <a:gd name="connsiteX30" fmla="*/ 731996 w 2496503"/>
              <a:gd name="connsiteY30" fmla="*/ 2557779 h 2821621"/>
              <a:gd name="connsiteX31" fmla="*/ 563245 w 2496503"/>
              <a:gd name="connsiteY31" fmla="*/ 2582704 h 2821621"/>
              <a:gd name="connsiteX32" fmla="*/ 401955 w 2496503"/>
              <a:gd name="connsiteY32" fmla="*/ 2613024 h 2821621"/>
              <a:gd name="connsiteX33" fmla="*/ 230982 w 2496503"/>
              <a:gd name="connsiteY33" fmla="*/ 2663983 h 2821621"/>
              <a:gd name="connsiteX34" fmla="*/ 58102 w 2496503"/>
              <a:gd name="connsiteY34" fmla="*/ 2746692 h 2821621"/>
              <a:gd name="connsiteX35" fmla="*/ 0 w 2496503"/>
              <a:gd name="connsiteY35" fmla="*/ 2821621 h 282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6503" h="2821621">
                <a:moveTo>
                  <a:pt x="0" y="2821621"/>
                </a:moveTo>
                <a:cubicBezTo>
                  <a:pt x="3969" y="1968975"/>
                  <a:pt x="-1588" y="1163954"/>
                  <a:pt x="2381" y="311308"/>
                </a:cubicBezTo>
                <a:lnTo>
                  <a:pt x="68103" y="217964"/>
                </a:lnTo>
                <a:lnTo>
                  <a:pt x="199072" y="153352"/>
                </a:lnTo>
                <a:lnTo>
                  <a:pt x="375285" y="93344"/>
                </a:lnTo>
                <a:cubicBezTo>
                  <a:pt x="430530" y="82972"/>
                  <a:pt x="487124" y="67945"/>
                  <a:pt x="543401" y="57467"/>
                </a:cubicBezTo>
                <a:cubicBezTo>
                  <a:pt x="599678" y="46989"/>
                  <a:pt x="659606" y="43179"/>
                  <a:pt x="712946" y="30479"/>
                </a:cubicBezTo>
                <a:lnTo>
                  <a:pt x="859472" y="16192"/>
                </a:lnTo>
                <a:lnTo>
                  <a:pt x="1016158" y="7620"/>
                </a:lnTo>
                <a:lnTo>
                  <a:pt x="1203642" y="0"/>
                </a:lnTo>
                <a:lnTo>
                  <a:pt x="1367313" y="793"/>
                </a:lnTo>
                <a:cubicBezTo>
                  <a:pt x="1436264" y="-1271"/>
                  <a:pt x="1513285" y="5793"/>
                  <a:pt x="1586072" y="11270"/>
                </a:cubicBezTo>
                <a:cubicBezTo>
                  <a:pt x="1658859" y="16747"/>
                  <a:pt x="1727412" y="25400"/>
                  <a:pt x="1804035" y="33655"/>
                </a:cubicBezTo>
                <a:lnTo>
                  <a:pt x="2070258" y="76993"/>
                </a:lnTo>
                <a:lnTo>
                  <a:pt x="2230278" y="125095"/>
                </a:lnTo>
                <a:lnTo>
                  <a:pt x="2386013" y="188436"/>
                </a:lnTo>
                <a:lnTo>
                  <a:pt x="2461578" y="243363"/>
                </a:lnTo>
                <a:cubicBezTo>
                  <a:pt x="2482745" y="279823"/>
                  <a:pt x="2484861" y="297232"/>
                  <a:pt x="2496503" y="324167"/>
                </a:cubicBezTo>
                <a:lnTo>
                  <a:pt x="2488883" y="2791619"/>
                </a:lnTo>
                <a:lnTo>
                  <a:pt x="2436018" y="2744946"/>
                </a:lnTo>
                <a:lnTo>
                  <a:pt x="2336482" y="2692082"/>
                </a:lnTo>
                <a:cubicBezTo>
                  <a:pt x="2331825" y="2690389"/>
                  <a:pt x="2327963" y="2685521"/>
                  <a:pt x="2323306" y="2683828"/>
                </a:cubicBezTo>
                <a:cubicBezTo>
                  <a:pt x="2274623" y="2670916"/>
                  <a:pt x="2223877" y="2646336"/>
                  <a:pt x="2174082" y="2631598"/>
                </a:cubicBezTo>
                <a:cubicBezTo>
                  <a:pt x="2124288" y="2616861"/>
                  <a:pt x="2070418" y="2613024"/>
                  <a:pt x="2024539" y="2595403"/>
                </a:cubicBezTo>
                <a:lnTo>
                  <a:pt x="1864519" y="2570162"/>
                </a:lnTo>
                <a:lnTo>
                  <a:pt x="1723390" y="2552858"/>
                </a:lnTo>
                <a:lnTo>
                  <a:pt x="1503521" y="2534920"/>
                </a:lnTo>
                <a:lnTo>
                  <a:pt x="1293495" y="2529204"/>
                </a:lnTo>
                <a:lnTo>
                  <a:pt x="1068864" y="2530792"/>
                </a:lnTo>
                <a:lnTo>
                  <a:pt x="884396" y="2542540"/>
                </a:lnTo>
                <a:lnTo>
                  <a:pt x="731996" y="2557779"/>
                </a:lnTo>
                <a:lnTo>
                  <a:pt x="563245" y="2582704"/>
                </a:lnTo>
                <a:lnTo>
                  <a:pt x="401955" y="2613024"/>
                </a:lnTo>
                <a:lnTo>
                  <a:pt x="230982" y="2663983"/>
                </a:lnTo>
                <a:cubicBezTo>
                  <a:pt x="173355" y="2691553"/>
                  <a:pt x="127635" y="2707216"/>
                  <a:pt x="58102" y="2746692"/>
                </a:cubicBezTo>
                <a:cubicBezTo>
                  <a:pt x="19685" y="2793893"/>
                  <a:pt x="19367" y="2788707"/>
                  <a:pt x="0" y="282162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Овал 194"/>
          <p:cNvSpPr/>
          <p:nvPr/>
        </p:nvSpPr>
        <p:spPr>
          <a:xfrm>
            <a:off x="2237114" y="422910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Полилиния 195"/>
          <p:cNvSpPr/>
          <p:nvPr/>
        </p:nvSpPr>
        <p:spPr>
          <a:xfrm>
            <a:off x="1036352" y="1756353"/>
            <a:ext cx="2512678" cy="2821780"/>
          </a:xfrm>
          <a:custGeom>
            <a:avLst/>
            <a:gdLst>
              <a:gd name="connsiteX0" fmla="*/ 0 w 2505075"/>
              <a:gd name="connsiteY0" fmla="*/ 2490787 h 2809875"/>
              <a:gd name="connsiteX1" fmla="*/ 4762 w 2505075"/>
              <a:gd name="connsiteY1" fmla="*/ 0 h 2809875"/>
              <a:gd name="connsiteX2" fmla="*/ 90487 w 2505075"/>
              <a:gd name="connsiteY2" fmla="*/ 76200 h 2809875"/>
              <a:gd name="connsiteX3" fmla="*/ 190500 w 2505075"/>
              <a:gd name="connsiteY3" fmla="*/ 133350 h 2809875"/>
              <a:gd name="connsiteX4" fmla="*/ 309562 w 2505075"/>
              <a:gd name="connsiteY4" fmla="*/ 166687 h 2809875"/>
              <a:gd name="connsiteX5" fmla="*/ 414337 w 2505075"/>
              <a:gd name="connsiteY5" fmla="*/ 195262 h 2809875"/>
              <a:gd name="connsiteX6" fmla="*/ 571500 w 2505075"/>
              <a:gd name="connsiteY6" fmla="*/ 223837 h 2809875"/>
              <a:gd name="connsiteX7" fmla="*/ 733425 w 2505075"/>
              <a:gd name="connsiteY7" fmla="*/ 242887 h 2809875"/>
              <a:gd name="connsiteX8" fmla="*/ 923925 w 2505075"/>
              <a:gd name="connsiteY8" fmla="*/ 261937 h 2809875"/>
              <a:gd name="connsiteX9" fmla="*/ 1185862 w 2505075"/>
              <a:gd name="connsiteY9" fmla="*/ 285750 h 2809875"/>
              <a:gd name="connsiteX10" fmla="*/ 1404937 w 2505075"/>
              <a:gd name="connsiteY10" fmla="*/ 271462 h 2809875"/>
              <a:gd name="connsiteX11" fmla="*/ 1595437 w 2505075"/>
              <a:gd name="connsiteY11" fmla="*/ 271462 h 2809875"/>
              <a:gd name="connsiteX12" fmla="*/ 1766887 w 2505075"/>
              <a:gd name="connsiteY12" fmla="*/ 257175 h 2809875"/>
              <a:gd name="connsiteX13" fmla="*/ 2000250 w 2505075"/>
              <a:gd name="connsiteY13" fmla="*/ 214312 h 2809875"/>
              <a:gd name="connsiteX14" fmla="*/ 2185987 w 2505075"/>
              <a:gd name="connsiteY14" fmla="*/ 171450 h 2809875"/>
              <a:gd name="connsiteX15" fmla="*/ 2376487 w 2505075"/>
              <a:gd name="connsiteY15" fmla="*/ 114300 h 2809875"/>
              <a:gd name="connsiteX16" fmla="*/ 2486025 w 2505075"/>
              <a:gd name="connsiteY16" fmla="*/ 33337 h 2809875"/>
              <a:gd name="connsiteX17" fmla="*/ 2500312 w 2505075"/>
              <a:gd name="connsiteY17" fmla="*/ 19050 h 2809875"/>
              <a:gd name="connsiteX18" fmla="*/ 2505075 w 2505075"/>
              <a:gd name="connsiteY18" fmla="*/ 2495550 h 2809875"/>
              <a:gd name="connsiteX19" fmla="*/ 2462212 w 2505075"/>
              <a:gd name="connsiteY19" fmla="*/ 2562225 h 2809875"/>
              <a:gd name="connsiteX20" fmla="*/ 2381250 w 2505075"/>
              <a:gd name="connsiteY20" fmla="*/ 2619375 h 2809875"/>
              <a:gd name="connsiteX21" fmla="*/ 2281237 w 2505075"/>
              <a:gd name="connsiteY21" fmla="*/ 2671762 h 2809875"/>
              <a:gd name="connsiteX22" fmla="*/ 2114550 w 2505075"/>
              <a:gd name="connsiteY22" fmla="*/ 2724150 h 2809875"/>
              <a:gd name="connsiteX23" fmla="*/ 1957387 w 2505075"/>
              <a:gd name="connsiteY23" fmla="*/ 2752725 h 2809875"/>
              <a:gd name="connsiteX24" fmla="*/ 1814512 w 2505075"/>
              <a:gd name="connsiteY24" fmla="*/ 2781300 h 2809875"/>
              <a:gd name="connsiteX25" fmla="*/ 1624012 w 2505075"/>
              <a:gd name="connsiteY25" fmla="*/ 2800350 h 2809875"/>
              <a:gd name="connsiteX26" fmla="*/ 1400175 w 2505075"/>
              <a:gd name="connsiteY26" fmla="*/ 2809875 h 2809875"/>
              <a:gd name="connsiteX27" fmla="*/ 1219200 w 2505075"/>
              <a:gd name="connsiteY27" fmla="*/ 2805112 h 2809875"/>
              <a:gd name="connsiteX28" fmla="*/ 1042987 w 2505075"/>
              <a:gd name="connsiteY28" fmla="*/ 2805112 h 2809875"/>
              <a:gd name="connsiteX29" fmla="*/ 838200 w 2505075"/>
              <a:gd name="connsiteY29" fmla="*/ 2786062 h 2809875"/>
              <a:gd name="connsiteX30" fmla="*/ 595312 w 2505075"/>
              <a:gd name="connsiteY30" fmla="*/ 2767012 h 2809875"/>
              <a:gd name="connsiteX31" fmla="*/ 400050 w 2505075"/>
              <a:gd name="connsiteY31" fmla="*/ 2724150 h 2809875"/>
              <a:gd name="connsiteX32" fmla="*/ 247650 w 2505075"/>
              <a:gd name="connsiteY32" fmla="*/ 2671762 h 2809875"/>
              <a:gd name="connsiteX33" fmla="*/ 109537 w 2505075"/>
              <a:gd name="connsiteY33" fmla="*/ 2614612 h 2809875"/>
              <a:gd name="connsiteX34" fmla="*/ 38100 w 2505075"/>
              <a:gd name="connsiteY34" fmla="*/ 2557462 h 2809875"/>
              <a:gd name="connsiteX35" fmla="*/ 0 w 2505075"/>
              <a:gd name="connsiteY35" fmla="*/ 2490787 h 2809875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0500 w 2505075"/>
              <a:gd name="connsiteY3" fmla="*/ 126206 h 2802731"/>
              <a:gd name="connsiteX4" fmla="*/ 309562 w 2505075"/>
              <a:gd name="connsiteY4" fmla="*/ 159543 h 2802731"/>
              <a:gd name="connsiteX5" fmla="*/ 414337 w 2505075"/>
              <a:gd name="connsiteY5" fmla="*/ 188118 h 2802731"/>
              <a:gd name="connsiteX6" fmla="*/ 571500 w 2505075"/>
              <a:gd name="connsiteY6" fmla="*/ 216693 h 2802731"/>
              <a:gd name="connsiteX7" fmla="*/ 733425 w 2505075"/>
              <a:gd name="connsiteY7" fmla="*/ 235743 h 2802731"/>
              <a:gd name="connsiteX8" fmla="*/ 923925 w 2505075"/>
              <a:gd name="connsiteY8" fmla="*/ 254793 h 2802731"/>
              <a:gd name="connsiteX9" fmla="*/ 1185862 w 2505075"/>
              <a:gd name="connsiteY9" fmla="*/ 278606 h 2802731"/>
              <a:gd name="connsiteX10" fmla="*/ 1404937 w 2505075"/>
              <a:gd name="connsiteY10" fmla="*/ 264318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09562 w 2505075"/>
              <a:gd name="connsiteY4" fmla="*/ 159543 h 2802731"/>
              <a:gd name="connsiteX5" fmla="*/ 414337 w 2505075"/>
              <a:gd name="connsiteY5" fmla="*/ 188118 h 2802731"/>
              <a:gd name="connsiteX6" fmla="*/ 571500 w 2505075"/>
              <a:gd name="connsiteY6" fmla="*/ 216693 h 2802731"/>
              <a:gd name="connsiteX7" fmla="*/ 733425 w 2505075"/>
              <a:gd name="connsiteY7" fmla="*/ 235743 h 2802731"/>
              <a:gd name="connsiteX8" fmla="*/ 923925 w 2505075"/>
              <a:gd name="connsiteY8" fmla="*/ 254793 h 2802731"/>
              <a:gd name="connsiteX9" fmla="*/ 1185862 w 2505075"/>
              <a:gd name="connsiteY9" fmla="*/ 278606 h 2802731"/>
              <a:gd name="connsiteX10" fmla="*/ 1404937 w 2505075"/>
              <a:gd name="connsiteY10" fmla="*/ 264318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14337 w 2505075"/>
              <a:gd name="connsiteY5" fmla="*/ 188118 h 2802731"/>
              <a:gd name="connsiteX6" fmla="*/ 571500 w 2505075"/>
              <a:gd name="connsiteY6" fmla="*/ 216693 h 2802731"/>
              <a:gd name="connsiteX7" fmla="*/ 733425 w 2505075"/>
              <a:gd name="connsiteY7" fmla="*/ 235743 h 2802731"/>
              <a:gd name="connsiteX8" fmla="*/ 923925 w 2505075"/>
              <a:gd name="connsiteY8" fmla="*/ 254793 h 2802731"/>
              <a:gd name="connsiteX9" fmla="*/ 1185862 w 2505075"/>
              <a:gd name="connsiteY9" fmla="*/ 278606 h 2802731"/>
              <a:gd name="connsiteX10" fmla="*/ 1404937 w 2505075"/>
              <a:gd name="connsiteY10" fmla="*/ 264318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71500 w 2505075"/>
              <a:gd name="connsiteY6" fmla="*/ 216693 h 2802731"/>
              <a:gd name="connsiteX7" fmla="*/ 733425 w 2505075"/>
              <a:gd name="connsiteY7" fmla="*/ 235743 h 2802731"/>
              <a:gd name="connsiteX8" fmla="*/ 923925 w 2505075"/>
              <a:gd name="connsiteY8" fmla="*/ 254793 h 2802731"/>
              <a:gd name="connsiteX9" fmla="*/ 1185862 w 2505075"/>
              <a:gd name="connsiteY9" fmla="*/ 278606 h 2802731"/>
              <a:gd name="connsiteX10" fmla="*/ 1404937 w 2505075"/>
              <a:gd name="connsiteY10" fmla="*/ 264318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33425 w 2505075"/>
              <a:gd name="connsiteY7" fmla="*/ 235743 h 2802731"/>
              <a:gd name="connsiteX8" fmla="*/ 923925 w 2505075"/>
              <a:gd name="connsiteY8" fmla="*/ 254793 h 2802731"/>
              <a:gd name="connsiteX9" fmla="*/ 1185862 w 2505075"/>
              <a:gd name="connsiteY9" fmla="*/ 278606 h 2802731"/>
              <a:gd name="connsiteX10" fmla="*/ 1404937 w 2505075"/>
              <a:gd name="connsiteY10" fmla="*/ 264318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23925 w 2505075"/>
              <a:gd name="connsiteY8" fmla="*/ 254793 h 2802731"/>
              <a:gd name="connsiteX9" fmla="*/ 1185862 w 2505075"/>
              <a:gd name="connsiteY9" fmla="*/ 278606 h 2802731"/>
              <a:gd name="connsiteX10" fmla="*/ 1404937 w 2505075"/>
              <a:gd name="connsiteY10" fmla="*/ 264318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04937 w 2505075"/>
              <a:gd name="connsiteY10" fmla="*/ 264318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69081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4487 w 2505075"/>
              <a:gd name="connsiteY11" fmla="*/ 269081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8868 w 2505075"/>
              <a:gd name="connsiteY15" fmla="*/ 100012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8868 w 2505075"/>
              <a:gd name="connsiteY15" fmla="*/ 100012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505075 w 2505075"/>
              <a:gd name="connsiteY19" fmla="*/ 2497931 h 2802731"/>
              <a:gd name="connsiteX20" fmla="*/ 2462212 w 2505075"/>
              <a:gd name="connsiteY20" fmla="*/ 2555081 h 2802731"/>
              <a:gd name="connsiteX21" fmla="*/ 2381250 w 2505075"/>
              <a:gd name="connsiteY21" fmla="*/ 2612231 h 2802731"/>
              <a:gd name="connsiteX22" fmla="*/ 2281237 w 2505075"/>
              <a:gd name="connsiteY22" fmla="*/ 2664618 h 2802731"/>
              <a:gd name="connsiteX23" fmla="*/ 2114550 w 2505075"/>
              <a:gd name="connsiteY23" fmla="*/ 2717006 h 2802731"/>
              <a:gd name="connsiteX24" fmla="*/ 1957387 w 2505075"/>
              <a:gd name="connsiteY24" fmla="*/ 2745581 h 2802731"/>
              <a:gd name="connsiteX25" fmla="*/ 1814512 w 2505075"/>
              <a:gd name="connsiteY25" fmla="*/ 2774156 h 2802731"/>
              <a:gd name="connsiteX26" fmla="*/ 1624012 w 2505075"/>
              <a:gd name="connsiteY26" fmla="*/ 2793206 h 2802731"/>
              <a:gd name="connsiteX27" fmla="*/ 1400175 w 2505075"/>
              <a:gd name="connsiteY27" fmla="*/ 2802731 h 2802731"/>
              <a:gd name="connsiteX28" fmla="*/ 1219200 w 2505075"/>
              <a:gd name="connsiteY28" fmla="*/ 2797968 h 2802731"/>
              <a:gd name="connsiteX29" fmla="*/ 1042987 w 2505075"/>
              <a:gd name="connsiteY29" fmla="*/ 2797968 h 2802731"/>
              <a:gd name="connsiteX30" fmla="*/ 838200 w 2505075"/>
              <a:gd name="connsiteY30" fmla="*/ 2778918 h 2802731"/>
              <a:gd name="connsiteX31" fmla="*/ 595312 w 2505075"/>
              <a:gd name="connsiteY31" fmla="*/ 2759868 h 2802731"/>
              <a:gd name="connsiteX32" fmla="*/ 400050 w 2505075"/>
              <a:gd name="connsiteY32" fmla="*/ 2717006 h 2802731"/>
              <a:gd name="connsiteX33" fmla="*/ 247650 w 2505075"/>
              <a:gd name="connsiteY33" fmla="*/ 2664618 h 2802731"/>
              <a:gd name="connsiteX34" fmla="*/ 109537 w 2505075"/>
              <a:gd name="connsiteY34" fmla="*/ 2607468 h 2802731"/>
              <a:gd name="connsiteX35" fmla="*/ 38100 w 2505075"/>
              <a:gd name="connsiteY35" fmla="*/ 2550318 h 2802731"/>
              <a:gd name="connsiteX36" fmla="*/ 0 w 2505075"/>
              <a:gd name="connsiteY36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8868 w 2505075"/>
              <a:gd name="connsiteY15" fmla="*/ 100012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2694 w 2505075"/>
              <a:gd name="connsiteY18" fmla="*/ 2495550 h 2802731"/>
              <a:gd name="connsiteX19" fmla="*/ 2505075 w 2505075"/>
              <a:gd name="connsiteY19" fmla="*/ 2497931 h 2802731"/>
              <a:gd name="connsiteX20" fmla="*/ 2462212 w 2505075"/>
              <a:gd name="connsiteY20" fmla="*/ 2555081 h 2802731"/>
              <a:gd name="connsiteX21" fmla="*/ 2381250 w 2505075"/>
              <a:gd name="connsiteY21" fmla="*/ 2612231 h 2802731"/>
              <a:gd name="connsiteX22" fmla="*/ 2281237 w 2505075"/>
              <a:gd name="connsiteY22" fmla="*/ 2664618 h 2802731"/>
              <a:gd name="connsiteX23" fmla="*/ 2114550 w 2505075"/>
              <a:gd name="connsiteY23" fmla="*/ 2717006 h 2802731"/>
              <a:gd name="connsiteX24" fmla="*/ 1957387 w 2505075"/>
              <a:gd name="connsiteY24" fmla="*/ 2745581 h 2802731"/>
              <a:gd name="connsiteX25" fmla="*/ 1814512 w 2505075"/>
              <a:gd name="connsiteY25" fmla="*/ 2774156 h 2802731"/>
              <a:gd name="connsiteX26" fmla="*/ 1624012 w 2505075"/>
              <a:gd name="connsiteY26" fmla="*/ 2793206 h 2802731"/>
              <a:gd name="connsiteX27" fmla="*/ 1400175 w 2505075"/>
              <a:gd name="connsiteY27" fmla="*/ 2802731 h 2802731"/>
              <a:gd name="connsiteX28" fmla="*/ 1219200 w 2505075"/>
              <a:gd name="connsiteY28" fmla="*/ 2797968 h 2802731"/>
              <a:gd name="connsiteX29" fmla="*/ 1042987 w 2505075"/>
              <a:gd name="connsiteY29" fmla="*/ 2797968 h 2802731"/>
              <a:gd name="connsiteX30" fmla="*/ 838200 w 2505075"/>
              <a:gd name="connsiteY30" fmla="*/ 2778918 h 2802731"/>
              <a:gd name="connsiteX31" fmla="*/ 595312 w 2505075"/>
              <a:gd name="connsiteY31" fmla="*/ 2759868 h 2802731"/>
              <a:gd name="connsiteX32" fmla="*/ 400050 w 2505075"/>
              <a:gd name="connsiteY32" fmla="*/ 2717006 h 2802731"/>
              <a:gd name="connsiteX33" fmla="*/ 247650 w 2505075"/>
              <a:gd name="connsiteY33" fmla="*/ 2664618 h 2802731"/>
              <a:gd name="connsiteX34" fmla="*/ 109537 w 2505075"/>
              <a:gd name="connsiteY34" fmla="*/ 2607468 h 2802731"/>
              <a:gd name="connsiteX35" fmla="*/ 38100 w 2505075"/>
              <a:gd name="connsiteY35" fmla="*/ 2550318 h 2802731"/>
              <a:gd name="connsiteX36" fmla="*/ 0 w 2505075"/>
              <a:gd name="connsiteY36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8868 w 2505075"/>
              <a:gd name="connsiteY15" fmla="*/ 100012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2694 w 2505075"/>
              <a:gd name="connsiteY18" fmla="*/ 2495550 h 2802731"/>
              <a:gd name="connsiteX19" fmla="*/ 2505075 w 2505075"/>
              <a:gd name="connsiteY19" fmla="*/ 2497931 h 2802731"/>
              <a:gd name="connsiteX20" fmla="*/ 2466974 w 2505075"/>
              <a:gd name="connsiteY20" fmla="*/ 2564606 h 2802731"/>
              <a:gd name="connsiteX21" fmla="*/ 2381250 w 2505075"/>
              <a:gd name="connsiteY21" fmla="*/ 2612231 h 2802731"/>
              <a:gd name="connsiteX22" fmla="*/ 2281237 w 2505075"/>
              <a:gd name="connsiteY22" fmla="*/ 2664618 h 2802731"/>
              <a:gd name="connsiteX23" fmla="*/ 2114550 w 2505075"/>
              <a:gd name="connsiteY23" fmla="*/ 2717006 h 2802731"/>
              <a:gd name="connsiteX24" fmla="*/ 1957387 w 2505075"/>
              <a:gd name="connsiteY24" fmla="*/ 2745581 h 2802731"/>
              <a:gd name="connsiteX25" fmla="*/ 1814512 w 2505075"/>
              <a:gd name="connsiteY25" fmla="*/ 2774156 h 2802731"/>
              <a:gd name="connsiteX26" fmla="*/ 1624012 w 2505075"/>
              <a:gd name="connsiteY26" fmla="*/ 2793206 h 2802731"/>
              <a:gd name="connsiteX27" fmla="*/ 1400175 w 2505075"/>
              <a:gd name="connsiteY27" fmla="*/ 2802731 h 2802731"/>
              <a:gd name="connsiteX28" fmla="*/ 1219200 w 2505075"/>
              <a:gd name="connsiteY28" fmla="*/ 2797968 h 2802731"/>
              <a:gd name="connsiteX29" fmla="*/ 1042987 w 2505075"/>
              <a:gd name="connsiteY29" fmla="*/ 2797968 h 2802731"/>
              <a:gd name="connsiteX30" fmla="*/ 838200 w 2505075"/>
              <a:gd name="connsiteY30" fmla="*/ 2778918 h 2802731"/>
              <a:gd name="connsiteX31" fmla="*/ 595312 w 2505075"/>
              <a:gd name="connsiteY31" fmla="*/ 2759868 h 2802731"/>
              <a:gd name="connsiteX32" fmla="*/ 400050 w 2505075"/>
              <a:gd name="connsiteY32" fmla="*/ 2717006 h 2802731"/>
              <a:gd name="connsiteX33" fmla="*/ 247650 w 2505075"/>
              <a:gd name="connsiteY33" fmla="*/ 2664618 h 2802731"/>
              <a:gd name="connsiteX34" fmla="*/ 109537 w 2505075"/>
              <a:gd name="connsiteY34" fmla="*/ 2607468 h 2802731"/>
              <a:gd name="connsiteX35" fmla="*/ 38100 w 2505075"/>
              <a:gd name="connsiteY35" fmla="*/ 2550318 h 2802731"/>
              <a:gd name="connsiteX36" fmla="*/ 0 w 2505075"/>
              <a:gd name="connsiteY36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8868 w 2505075"/>
              <a:gd name="connsiteY15" fmla="*/ 100012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2694 w 2505075"/>
              <a:gd name="connsiteY18" fmla="*/ 2495550 h 2802731"/>
              <a:gd name="connsiteX19" fmla="*/ 2505075 w 2505075"/>
              <a:gd name="connsiteY19" fmla="*/ 2497931 h 2802731"/>
              <a:gd name="connsiteX20" fmla="*/ 2459830 w 2505075"/>
              <a:gd name="connsiteY20" fmla="*/ 2562224 h 2802731"/>
              <a:gd name="connsiteX21" fmla="*/ 2381250 w 2505075"/>
              <a:gd name="connsiteY21" fmla="*/ 2612231 h 2802731"/>
              <a:gd name="connsiteX22" fmla="*/ 2281237 w 2505075"/>
              <a:gd name="connsiteY22" fmla="*/ 2664618 h 2802731"/>
              <a:gd name="connsiteX23" fmla="*/ 2114550 w 2505075"/>
              <a:gd name="connsiteY23" fmla="*/ 2717006 h 2802731"/>
              <a:gd name="connsiteX24" fmla="*/ 1957387 w 2505075"/>
              <a:gd name="connsiteY24" fmla="*/ 2745581 h 2802731"/>
              <a:gd name="connsiteX25" fmla="*/ 1814512 w 2505075"/>
              <a:gd name="connsiteY25" fmla="*/ 2774156 h 2802731"/>
              <a:gd name="connsiteX26" fmla="*/ 1624012 w 2505075"/>
              <a:gd name="connsiteY26" fmla="*/ 2793206 h 2802731"/>
              <a:gd name="connsiteX27" fmla="*/ 1400175 w 2505075"/>
              <a:gd name="connsiteY27" fmla="*/ 2802731 h 2802731"/>
              <a:gd name="connsiteX28" fmla="*/ 1219200 w 2505075"/>
              <a:gd name="connsiteY28" fmla="*/ 2797968 h 2802731"/>
              <a:gd name="connsiteX29" fmla="*/ 1042987 w 2505075"/>
              <a:gd name="connsiteY29" fmla="*/ 2797968 h 2802731"/>
              <a:gd name="connsiteX30" fmla="*/ 838200 w 2505075"/>
              <a:gd name="connsiteY30" fmla="*/ 2778918 h 2802731"/>
              <a:gd name="connsiteX31" fmla="*/ 595312 w 2505075"/>
              <a:gd name="connsiteY31" fmla="*/ 2759868 h 2802731"/>
              <a:gd name="connsiteX32" fmla="*/ 400050 w 2505075"/>
              <a:gd name="connsiteY32" fmla="*/ 2717006 h 2802731"/>
              <a:gd name="connsiteX33" fmla="*/ 247650 w 2505075"/>
              <a:gd name="connsiteY33" fmla="*/ 2664618 h 2802731"/>
              <a:gd name="connsiteX34" fmla="*/ 109537 w 2505075"/>
              <a:gd name="connsiteY34" fmla="*/ 2607468 h 2802731"/>
              <a:gd name="connsiteX35" fmla="*/ 38100 w 2505075"/>
              <a:gd name="connsiteY35" fmla="*/ 2550318 h 2802731"/>
              <a:gd name="connsiteX36" fmla="*/ 0 w 2505075"/>
              <a:gd name="connsiteY36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8868 w 2505075"/>
              <a:gd name="connsiteY15" fmla="*/ 100012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2694 w 2505075"/>
              <a:gd name="connsiteY18" fmla="*/ 2495550 h 2802731"/>
              <a:gd name="connsiteX19" fmla="*/ 2505075 w 2505075"/>
              <a:gd name="connsiteY19" fmla="*/ 2497931 h 2802731"/>
              <a:gd name="connsiteX20" fmla="*/ 2459830 w 2505075"/>
              <a:gd name="connsiteY20" fmla="*/ 2562224 h 2802731"/>
              <a:gd name="connsiteX21" fmla="*/ 2381250 w 2505075"/>
              <a:gd name="connsiteY21" fmla="*/ 2612231 h 2802731"/>
              <a:gd name="connsiteX22" fmla="*/ 2271712 w 2505075"/>
              <a:gd name="connsiteY22" fmla="*/ 2662237 h 2802731"/>
              <a:gd name="connsiteX23" fmla="*/ 2114550 w 2505075"/>
              <a:gd name="connsiteY23" fmla="*/ 2717006 h 2802731"/>
              <a:gd name="connsiteX24" fmla="*/ 1957387 w 2505075"/>
              <a:gd name="connsiteY24" fmla="*/ 2745581 h 2802731"/>
              <a:gd name="connsiteX25" fmla="*/ 1814512 w 2505075"/>
              <a:gd name="connsiteY25" fmla="*/ 2774156 h 2802731"/>
              <a:gd name="connsiteX26" fmla="*/ 1624012 w 2505075"/>
              <a:gd name="connsiteY26" fmla="*/ 2793206 h 2802731"/>
              <a:gd name="connsiteX27" fmla="*/ 1400175 w 2505075"/>
              <a:gd name="connsiteY27" fmla="*/ 2802731 h 2802731"/>
              <a:gd name="connsiteX28" fmla="*/ 1219200 w 2505075"/>
              <a:gd name="connsiteY28" fmla="*/ 2797968 h 2802731"/>
              <a:gd name="connsiteX29" fmla="*/ 1042987 w 2505075"/>
              <a:gd name="connsiteY29" fmla="*/ 2797968 h 2802731"/>
              <a:gd name="connsiteX30" fmla="*/ 838200 w 2505075"/>
              <a:gd name="connsiteY30" fmla="*/ 2778918 h 2802731"/>
              <a:gd name="connsiteX31" fmla="*/ 595312 w 2505075"/>
              <a:gd name="connsiteY31" fmla="*/ 2759868 h 2802731"/>
              <a:gd name="connsiteX32" fmla="*/ 400050 w 2505075"/>
              <a:gd name="connsiteY32" fmla="*/ 2717006 h 2802731"/>
              <a:gd name="connsiteX33" fmla="*/ 247650 w 2505075"/>
              <a:gd name="connsiteY33" fmla="*/ 2664618 h 2802731"/>
              <a:gd name="connsiteX34" fmla="*/ 109537 w 2505075"/>
              <a:gd name="connsiteY34" fmla="*/ 2607468 h 2802731"/>
              <a:gd name="connsiteX35" fmla="*/ 38100 w 2505075"/>
              <a:gd name="connsiteY35" fmla="*/ 2550318 h 2802731"/>
              <a:gd name="connsiteX36" fmla="*/ 0 w 2505075"/>
              <a:gd name="connsiteY36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8868 w 2505075"/>
              <a:gd name="connsiteY15" fmla="*/ 100012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2694 w 2505075"/>
              <a:gd name="connsiteY18" fmla="*/ 2495550 h 2802731"/>
              <a:gd name="connsiteX19" fmla="*/ 2505075 w 2505075"/>
              <a:gd name="connsiteY19" fmla="*/ 2497931 h 2802731"/>
              <a:gd name="connsiteX20" fmla="*/ 2459830 w 2505075"/>
              <a:gd name="connsiteY20" fmla="*/ 2562224 h 2802731"/>
              <a:gd name="connsiteX21" fmla="*/ 2381250 w 2505075"/>
              <a:gd name="connsiteY21" fmla="*/ 2612231 h 2802731"/>
              <a:gd name="connsiteX22" fmla="*/ 2271712 w 2505075"/>
              <a:gd name="connsiteY22" fmla="*/ 2662237 h 2802731"/>
              <a:gd name="connsiteX23" fmla="*/ 2114550 w 2505075"/>
              <a:gd name="connsiteY23" fmla="*/ 2717006 h 2802731"/>
              <a:gd name="connsiteX24" fmla="*/ 1957387 w 2505075"/>
              <a:gd name="connsiteY24" fmla="*/ 2745581 h 2802731"/>
              <a:gd name="connsiteX25" fmla="*/ 1812131 w 2505075"/>
              <a:gd name="connsiteY25" fmla="*/ 2767013 h 2802731"/>
              <a:gd name="connsiteX26" fmla="*/ 1624012 w 2505075"/>
              <a:gd name="connsiteY26" fmla="*/ 2793206 h 2802731"/>
              <a:gd name="connsiteX27" fmla="*/ 1400175 w 2505075"/>
              <a:gd name="connsiteY27" fmla="*/ 2802731 h 2802731"/>
              <a:gd name="connsiteX28" fmla="*/ 1219200 w 2505075"/>
              <a:gd name="connsiteY28" fmla="*/ 2797968 h 2802731"/>
              <a:gd name="connsiteX29" fmla="*/ 1042987 w 2505075"/>
              <a:gd name="connsiteY29" fmla="*/ 2797968 h 2802731"/>
              <a:gd name="connsiteX30" fmla="*/ 838200 w 2505075"/>
              <a:gd name="connsiteY30" fmla="*/ 2778918 h 2802731"/>
              <a:gd name="connsiteX31" fmla="*/ 595312 w 2505075"/>
              <a:gd name="connsiteY31" fmla="*/ 2759868 h 2802731"/>
              <a:gd name="connsiteX32" fmla="*/ 400050 w 2505075"/>
              <a:gd name="connsiteY32" fmla="*/ 2717006 h 2802731"/>
              <a:gd name="connsiteX33" fmla="*/ 247650 w 2505075"/>
              <a:gd name="connsiteY33" fmla="*/ 2664618 h 2802731"/>
              <a:gd name="connsiteX34" fmla="*/ 109537 w 2505075"/>
              <a:gd name="connsiteY34" fmla="*/ 2607468 h 2802731"/>
              <a:gd name="connsiteX35" fmla="*/ 38100 w 2505075"/>
              <a:gd name="connsiteY35" fmla="*/ 2550318 h 2802731"/>
              <a:gd name="connsiteX36" fmla="*/ 0 w 2505075"/>
              <a:gd name="connsiteY36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8868 w 2505075"/>
              <a:gd name="connsiteY15" fmla="*/ 100012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2694 w 2505075"/>
              <a:gd name="connsiteY18" fmla="*/ 2495550 h 2802731"/>
              <a:gd name="connsiteX19" fmla="*/ 2505075 w 2505075"/>
              <a:gd name="connsiteY19" fmla="*/ 2497931 h 2802731"/>
              <a:gd name="connsiteX20" fmla="*/ 2459830 w 2505075"/>
              <a:gd name="connsiteY20" fmla="*/ 2562224 h 2802731"/>
              <a:gd name="connsiteX21" fmla="*/ 2381250 w 2505075"/>
              <a:gd name="connsiteY21" fmla="*/ 2612231 h 2802731"/>
              <a:gd name="connsiteX22" fmla="*/ 2271712 w 2505075"/>
              <a:gd name="connsiteY22" fmla="*/ 2662237 h 2802731"/>
              <a:gd name="connsiteX23" fmla="*/ 2114550 w 2505075"/>
              <a:gd name="connsiteY23" fmla="*/ 2717006 h 2802731"/>
              <a:gd name="connsiteX24" fmla="*/ 1957387 w 2505075"/>
              <a:gd name="connsiteY24" fmla="*/ 2745581 h 2802731"/>
              <a:gd name="connsiteX25" fmla="*/ 1812131 w 2505075"/>
              <a:gd name="connsiteY25" fmla="*/ 2767013 h 2802731"/>
              <a:gd name="connsiteX26" fmla="*/ 1614487 w 2505075"/>
              <a:gd name="connsiteY26" fmla="*/ 2786063 h 2802731"/>
              <a:gd name="connsiteX27" fmla="*/ 1400175 w 2505075"/>
              <a:gd name="connsiteY27" fmla="*/ 2802731 h 2802731"/>
              <a:gd name="connsiteX28" fmla="*/ 1219200 w 2505075"/>
              <a:gd name="connsiteY28" fmla="*/ 2797968 h 2802731"/>
              <a:gd name="connsiteX29" fmla="*/ 1042987 w 2505075"/>
              <a:gd name="connsiteY29" fmla="*/ 2797968 h 2802731"/>
              <a:gd name="connsiteX30" fmla="*/ 838200 w 2505075"/>
              <a:gd name="connsiteY30" fmla="*/ 2778918 h 2802731"/>
              <a:gd name="connsiteX31" fmla="*/ 595312 w 2505075"/>
              <a:gd name="connsiteY31" fmla="*/ 2759868 h 2802731"/>
              <a:gd name="connsiteX32" fmla="*/ 400050 w 2505075"/>
              <a:gd name="connsiteY32" fmla="*/ 2717006 h 2802731"/>
              <a:gd name="connsiteX33" fmla="*/ 247650 w 2505075"/>
              <a:gd name="connsiteY33" fmla="*/ 2664618 h 2802731"/>
              <a:gd name="connsiteX34" fmla="*/ 109537 w 2505075"/>
              <a:gd name="connsiteY34" fmla="*/ 2607468 h 2802731"/>
              <a:gd name="connsiteX35" fmla="*/ 38100 w 2505075"/>
              <a:gd name="connsiteY35" fmla="*/ 2550318 h 2802731"/>
              <a:gd name="connsiteX36" fmla="*/ 0 w 2505075"/>
              <a:gd name="connsiteY36" fmla="*/ 2483643 h 2802731"/>
              <a:gd name="connsiteX0" fmla="*/ 0 w 2505075"/>
              <a:gd name="connsiteY0" fmla="*/ 2483643 h 2797969"/>
              <a:gd name="connsiteX1" fmla="*/ 9525 w 2505075"/>
              <a:gd name="connsiteY1" fmla="*/ 0 h 2797969"/>
              <a:gd name="connsiteX2" fmla="*/ 90487 w 2505075"/>
              <a:gd name="connsiteY2" fmla="*/ 69056 h 2797969"/>
              <a:gd name="connsiteX3" fmla="*/ 197644 w 2505075"/>
              <a:gd name="connsiteY3" fmla="*/ 128587 h 2797969"/>
              <a:gd name="connsiteX4" fmla="*/ 321468 w 2505075"/>
              <a:gd name="connsiteY4" fmla="*/ 166686 h 2797969"/>
              <a:gd name="connsiteX5" fmla="*/ 426243 w 2505075"/>
              <a:gd name="connsiteY5" fmla="*/ 197643 h 2797969"/>
              <a:gd name="connsiteX6" fmla="*/ 581025 w 2505075"/>
              <a:gd name="connsiteY6" fmla="*/ 223837 h 2797969"/>
              <a:gd name="connsiteX7" fmla="*/ 745332 w 2505075"/>
              <a:gd name="connsiteY7" fmla="*/ 242886 h 2797969"/>
              <a:gd name="connsiteX8" fmla="*/ 931069 w 2505075"/>
              <a:gd name="connsiteY8" fmla="*/ 264318 h 2797969"/>
              <a:gd name="connsiteX9" fmla="*/ 1185862 w 2505075"/>
              <a:gd name="connsiteY9" fmla="*/ 278606 h 2797969"/>
              <a:gd name="connsiteX10" fmla="*/ 1416843 w 2505075"/>
              <a:gd name="connsiteY10" fmla="*/ 278606 h 2797969"/>
              <a:gd name="connsiteX11" fmla="*/ 1616868 w 2505075"/>
              <a:gd name="connsiteY11" fmla="*/ 261937 h 2797969"/>
              <a:gd name="connsiteX12" fmla="*/ 1783556 w 2505075"/>
              <a:gd name="connsiteY12" fmla="*/ 245268 h 2797969"/>
              <a:gd name="connsiteX13" fmla="*/ 2005012 w 2505075"/>
              <a:gd name="connsiteY13" fmla="*/ 209549 h 2797969"/>
              <a:gd name="connsiteX14" fmla="*/ 2207419 w 2505075"/>
              <a:gd name="connsiteY14" fmla="*/ 164306 h 2797969"/>
              <a:gd name="connsiteX15" fmla="*/ 2378868 w 2505075"/>
              <a:gd name="connsiteY15" fmla="*/ 100012 h 2797969"/>
              <a:gd name="connsiteX16" fmla="*/ 2486025 w 2505075"/>
              <a:gd name="connsiteY16" fmla="*/ 26193 h 2797969"/>
              <a:gd name="connsiteX17" fmla="*/ 2500312 w 2505075"/>
              <a:gd name="connsiteY17" fmla="*/ 11906 h 2797969"/>
              <a:gd name="connsiteX18" fmla="*/ 2502694 w 2505075"/>
              <a:gd name="connsiteY18" fmla="*/ 2495550 h 2797969"/>
              <a:gd name="connsiteX19" fmla="*/ 2505075 w 2505075"/>
              <a:gd name="connsiteY19" fmla="*/ 2497931 h 2797969"/>
              <a:gd name="connsiteX20" fmla="*/ 2459830 w 2505075"/>
              <a:gd name="connsiteY20" fmla="*/ 2562224 h 2797969"/>
              <a:gd name="connsiteX21" fmla="*/ 2381250 w 2505075"/>
              <a:gd name="connsiteY21" fmla="*/ 2612231 h 2797969"/>
              <a:gd name="connsiteX22" fmla="*/ 2271712 w 2505075"/>
              <a:gd name="connsiteY22" fmla="*/ 2662237 h 2797969"/>
              <a:gd name="connsiteX23" fmla="*/ 2114550 w 2505075"/>
              <a:gd name="connsiteY23" fmla="*/ 2717006 h 2797969"/>
              <a:gd name="connsiteX24" fmla="*/ 1957387 w 2505075"/>
              <a:gd name="connsiteY24" fmla="*/ 2745581 h 2797969"/>
              <a:gd name="connsiteX25" fmla="*/ 1812131 w 2505075"/>
              <a:gd name="connsiteY25" fmla="*/ 2767013 h 2797969"/>
              <a:gd name="connsiteX26" fmla="*/ 1614487 w 2505075"/>
              <a:gd name="connsiteY26" fmla="*/ 2786063 h 2797969"/>
              <a:gd name="connsiteX27" fmla="*/ 1393031 w 2505075"/>
              <a:gd name="connsiteY27" fmla="*/ 2797969 h 2797969"/>
              <a:gd name="connsiteX28" fmla="*/ 1219200 w 2505075"/>
              <a:gd name="connsiteY28" fmla="*/ 2797968 h 2797969"/>
              <a:gd name="connsiteX29" fmla="*/ 1042987 w 2505075"/>
              <a:gd name="connsiteY29" fmla="*/ 2797968 h 2797969"/>
              <a:gd name="connsiteX30" fmla="*/ 838200 w 2505075"/>
              <a:gd name="connsiteY30" fmla="*/ 2778918 h 2797969"/>
              <a:gd name="connsiteX31" fmla="*/ 595312 w 2505075"/>
              <a:gd name="connsiteY31" fmla="*/ 2759868 h 2797969"/>
              <a:gd name="connsiteX32" fmla="*/ 400050 w 2505075"/>
              <a:gd name="connsiteY32" fmla="*/ 2717006 h 2797969"/>
              <a:gd name="connsiteX33" fmla="*/ 247650 w 2505075"/>
              <a:gd name="connsiteY33" fmla="*/ 2664618 h 2797969"/>
              <a:gd name="connsiteX34" fmla="*/ 109537 w 2505075"/>
              <a:gd name="connsiteY34" fmla="*/ 2607468 h 2797969"/>
              <a:gd name="connsiteX35" fmla="*/ 38100 w 2505075"/>
              <a:gd name="connsiteY35" fmla="*/ 2550318 h 2797969"/>
              <a:gd name="connsiteX36" fmla="*/ 0 w 2505075"/>
              <a:gd name="connsiteY36" fmla="*/ 2483643 h 279796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42987 w 2505075"/>
              <a:gd name="connsiteY29" fmla="*/ 2797968 h 2800349"/>
              <a:gd name="connsiteX30" fmla="*/ 838200 w 2505075"/>
              <a:gd name="connsiteY30" fmla="*/ 2778918 h 2800349"/>
              <a:gd name="connsiteX31" fmla="*/ 595312 w 2505075"/>
              <a:gd name="connsiteY31" fmla="*/ 2759868 h 2800349"/>
              <a:gd name="connsiteX32" fmla="*/ 400050 w 2505075"/>
              <a:gd name="connsiteY32" fmla="*/ 2717006 h 2800349"/>
              <a:gd name="connsiteX33" fmla="*/ 247650 w 2505075"/>
              <a:gd name="connsiteY33" fmla="*/ 2664618 h 2800349"/>
              <a:gd name="connsiteX34" fmla="*/ 109537 w 2505075"/>
              <a:gd name="connsiteY34" fmla="*/ 2607468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38200 w 2505075"/>
              <a:gd name="connsiteY30" fmla="*/ 2778918 h 2800349"/>
              <a:gd name="connsiteX31" fmla="*/ 595312 w 2505075"/>
              <a:gd name="connsiteY31" fmla="*/ 2759868 h 2800349"/>
              <a:gd name="connsiteX32" fmla="*/ 400050 w 2505075"/>
              <a:gd name="connsiteY32" fmla="*/ 2717006 h 2800349"/>
              <a:gd name="connsiteX33" fmla="*/ 247650 w 2505075"/>
              <a:gd name="connsiteY33" fmla="*/ 2664618 h 2800349"/>
              <a:gd name="connsiteX34" fmla="*/ 109537 w 2505075"/>
              <a:gd name="connsiteY34" fmla="*/ 2607468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19150 w 2505075"/>
              <a:gd name="connsiteY30" fmla="*/ 2778918 h 2800349"/>
              <a:gd name="connsiteX31" fmla="*/ 595312 w 2505075"/>
              <a:gd name="connsiteY31" fmla="*/ 2759868 h 2800349"/>
              <a:gd name="connsiteX32" fmla="*/ 400050 w 2505075"/>
              <a:gd name="connsiteY32" fmla="*/ 2717006 h 2800349"/>
              <a:gd name="connsiteX33" fmla="*/ 247650 w 2505075"/>
              <a:gd name="connsiteY33" fmla="*/ 2664618 h 2800349"/>
              <a:gd name="connsiteX34" fmla="*/ 109537 w 2505075"/>
              <a:gd name="connsiteY34" fmla="*/ 2607468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19150 w 2505075"/>
              <a:gd name="connsiteY30" fmla="*/ 2778918 h 2800349"/>
              <a:gd name="connsiteX31" fmla="*/ 592930 w 2505075"/>
              <a:gd name="connsiteY31" fmla="*/ 2750343 h 2800349"/>
              <a:gd name="connsiteX32" fmla="*/ 400050 w 2505075"/>
              <a:gd name="connsiteY32" fmla="*/ 2717006 h 2800349"/>
              <a:gd name="connsiteX33" fmla="*/ 247650 w 2505075"/>
              <a:gd name="connsiteY33" fmla="*/ 2664618 h 2800349"/>
              <a:gd name="connsiteX34" fmla="*/ 109537 w 2505075"/>
              <a:gd name="connsiteY34" fmla="*/ 2607468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19150 w 2505075"/>
              <a:gd name="connsiteY30" fmla="*/ 2778918 h 2800349"/>
              <a:gd name="connsiteX31" fmla="*/ 578642 w 2505075"/>
              <a:gd name="connsiteY31" fmla="*/ 2750343 h 2800349"/>
              <a:gd name="connsiteX32" fmla="*/ 400050 w 2505075"/>
              <a:gd name="connsiteY32" fmla="*/ 2717006 h 2800349"/>
              <a:gd name="connsiteX33" fmla="*/ 247650 w 2505075"/>
              <a:gd name="connsiteY33" fmla="*/ 2664618 h 2800349"/>
              <a:gd name="connsiteX34" fmla="*/ 109537 w 2505075"/>
              <a:gd name="connsiteY34" fmla="*/ 2607468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19150 w 2505075"/>
              <a:gd name="connsiteY30" fmla="*/ 2778918 h 2800349"/>
              <a:gd name="connsiteX31" fmla="*/ 578642 w 2505075"/>
              <a:gd name="connsiteY31" fmla="*/ 2750343 h 2800349"/>
              <a:gd name="connsiteX32" fmla="*/ 390525 w 2505075"/>
              <a:gd name="connsiteY32" fmla="*/ 2707481 h 2800349"/>
              <a:gd name="connsiteX33" fmla="*/ 247650 w 2505075"/>
              <a:gd name="connsiteY33" fmla="*/ 2664618 h 2800349"/>
              <a:gd name="connsiteX34" fmla="*/ 109537 w 2505075"/>
              <a:gd name="connsiteY34" fmla="*/ 2607468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19150 w 2505075"/>
              <a:gd name="connsiteY30" fmla="*/ 2778918 h 2800349"/>
              <a:gd name="connsiteX31" fmla="*/ 578642 w 2505075"/>
              <a:gd name="connsiteY31" fmla="*/ 2750343 h 2800349"/>
              <a:gd name="connsiteX32" fmla="*/ 378619 w 2505075"/>
              <a:gd name="connsiteY32" fmla="*/ 2705100 h 2800349"/>
              <a:gd name="connsiteX33" fmla="*/ 247650 w 2505075"/>
              <a:gd name="connsiteY33" fmla="*/ 2664618 h 2800349"/>
              <a:gd name="connsiteX34" fmla="*/ 109537 w 2505075"/>
              <a:gd name="connsiteY34" fmla="*/ 2607468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19150 w 2505075"/>
              <a:gd name="connsiteY30" fmla="*/ 2778918 h 2800349"/>
              <a:gd name="connsiteX31" fmla="*/ 578642 w 2505075"/>
              <a:gd name="connsiteY31" fmla="*/ 2750343 h 2800349"/>
              <a:gd name="connsiteX32" fmla="*/ 378619 w 2505075"/>
              <a:gd name="connsiteY32" fmla="*/ 2705100 h 2800349"/>
              <a:gd name="connsiteX33" fmla="*/ 247650 w 2505075"/>
              <a:gd name="connsiteY33" fmla="*/ 2664618 h 2800349"/>
              <a:gd name="connsiteX34" fmla="*/ 102393 w 2505075"/>
              <a:gd name="connsiteY34" fmla="*/ 2600324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19150 w 2505075"/>
              <a:gd name="connsiteY30" fmla="*/ 2778918 h 2800349"/>
              <a:gd name="connsiteX31" fmla="*/ 578642 w 2505075"/>
              <a:gd name="connsiteY31" fmla="*/ 2750343 h 2800349"/>
              <a:gd name="connsiteX32" fmla="*/ 378619 w 2505075"/>
              <a:gd name="connsiteY32" fmla="*/ 2705100 h 2800349"/>
              <a:gd name="connsiteX33" fmla="*/ 247650 w 2505075"/>
              <a:gd name="connsiteY33" fmla="*/ 2664618 h 2800349"/>
              <a:gd name="connsiteX34" fmla="*/ 109537 w 2505075"/>
              <a:gd name="connsiteY34" fmla="*/ 2609849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19150 w 2505075"/>
              <a:gd name="connsiteY30" fmla="*/ 2778918 h 2800349"/>
              <a:gd name="connsiteX31" fmla="*/ 578642 w 2505075"/>
              <a:gd name="connsiteY31" fmla="*/ 2750343 h 2800349"/>
              <a:gd name="connsiteX32" fmla="*/ 378619 w 2505075"/>
              <a:gd name="connsiteY32" fmla="*/ 2705100 h 2800349"/>
              <a:gd name="connsiteX33" fmla="*/ 247650 w 2505075"/>
              <a:gd name="connsiteY33" fmla="*/ 2664618 h 2800349"/>
              <a:gd name="connsiteX34" fmla="*/ 109537 w 2505075"/>
              <a:gd name="connsiteY34" fmla="*/ 2609849 h 2800349"/>
              <a:gd name="connsiteX35" fmla="*/ 38100 w 2505075"/>
              <a:gd name="connsiteY35" fmla="*/ 2543174 h 2800349"/>
              <a:gd name="connsiteX36" fmla="*/ 0 w 2505075"/>
              <a:gd name="connsiteY36" fmla="*/ 2483643 h 2800349"/>
              <a:gd name="connsiteX0" fmla="*/ 0 w 2497932"/>
              <a:gd name="connsiteY0" fmla="*/ 2483643 h 2800349"/>
              <a:gd name="connsiteX1" fmla="*/ 2382 w 2497932"/>
              <a:gd name="connsiteY1" fmla="*/ 0 h 2800349"/>
              <a:gd name="connsiteX2" fmla="*/ 83344 w 2497932"/>
              <a:gd name="connsiteY2" fmla="*/ 69056 h 2800349"/>
              <a:gd name="connsiteX3" fmla="*/ 190501 w 2497932"/>
              <a:gd name="connsiteY3" fmla="*/ 128587 h 2800349"/>
              <a:gd name="connsiteX4" fmla="*/ 314325 w 2497932"/>
              <a:gd name="connsiteY4" fmla="*/ 166686 h 2800349"/>
              <a:gd name="connsiteX5" fmla="*/ 419100 w 2497932"/>
              <a:gd name="connsiteY5" fmla="*/ 197643 h 2800349"/>
              <a:gd name="connsiteX6" fmla="*/ 573882 w 2497932"/>
              <a:gd name="connsiteY6" fmla="*/ 223837 h 2800349"/>
              <a:gd name="connsiteX7" fmla="*/ 738189 w 2497932"/>
              <a:gd name="connsiteY7" fmla="*/ 242886 h 2800349"/>
              <a:gd name="connsiteX8" fmla="*/ 923926 w 2497932"/>
              <a:gd name="connsiteY8" fmla="*/ 264318 h 2800349"/>
              <a:gd name="connsiteX9" fmla="*/ 1178719 w 2497932"/>
              <a:gd name="connsiteY9" fmla="*/ 278606 h 2800349"/>
              <a:gd name="connsiteX10" fmla="*/ 1409700 w 2497932"/>
              <a:gd name="connsiteY10" fmla="*/ 278606 h 2800349"/>
              <a:gd name="connsiteX11" fmla="*/ 1609725 w 2497932"/>
              <a:gd name="connsiteY11" fmla="*/ 261937 h 2800349"/>
              <a:gd name="connsiteX12" fmla="*/ 1776413 w 2497932"/>
              <a:gd name="connsiteY12" fmla="*/ 245268 h 2800349"/>
              <a:gd name="connsiteX13" fmla="*/ 1997869 w 2497932"/>
              <a:gd name="connsiteY13" fmla="*/ 209549 h 2800349"/>
              <a:gd name="connsiteX14" fmla="*/ 2200276 w 2497932"/>
              <a:gd name="connsiteY14" fmla="*/ 164306 h 2800349"/>
              <a:gd name="connsiteX15" fmla="*/ 2371725 w 2497932"/>
              <a:gd name="connsiteY15" fmla="*/ 100012 h 2800349"/>
              <a:gd name="connsiteX16" fmla="*/ 2478882 w 2497932"/>
              <a:gd name="connsiteY16" fmla="*/ 26193 h 2800349"/>
              <a:gd name="connsiteX17" fmla="*/ 2493169 w 2497932"/>
              <a:gd name="connsiteY17" fmla="*/ 11906 h 2800349"/>
              <a:gd name="connsiteX18" fmla="*/ 2495551 w 2497932"/>
              <a:gd name="connsiteY18" fmla="*/ 2495550 h 2800349"/>
              <a:gd name="connsiteX19" fmla="*/ 2497932 w 2497932"/>
              <a:gd name="connsiteY19" fmla="*/ 2497931 h 2800349"/>
              <a:gd name="connsiteX20" fmla="*/ 2452687 w 2497932"/>
              <a:gd name="connsiteY20" fmla="*/ 2562224 h 2800349"/>
              <a:gd name="connsiteX21" fmla="*/ 2374107 w 2497932"/>
              <a:gd name="connsiteY21" fmla="*/ 2612231 h 2800349"/>
              <a:gd name="connsiteX22" fmla="*/ 2264569 w 2497932"/>
              <a:gd name="connsiteY22" fmla="*/ 2662237 h 2800349"/>
              <a:gd name="connsiteX23" fmla="*/ 2107407 w 2497932"/>
              <a:gd name="connsiteY23" fmla="*/ 2717006 h 2800349"/>
              <a:gd name="connsiteX24" fmla="*/ 1950244 w 2497932"/>
              <a:gd name="connsiteY24" fmla="*/ 2745581 h 2800349"/>
              <a:gd name="connsiteX25" fmla="*/ 1804988 w 2497932"/>
              <a:gd name="connsiteY25" fmla="*/ 2767013 h 2800349"/>
              <a:gd name="connsiteX26" fmla="*/ 1607344 w 2497932"/>
              <a:gd name="connsiteY26" fmla="*/ 2786063 h 2800349"/>
              <a:gd name="connsiteX27" fmla="*/ 1385888 w 2497932"/>
              <a:gd name="connsiteY27" fmla="*/ 2797969 h 2800349"/>
              <a:gd name="connsiteX28" fmla="*/ 1197770 w 2497932"/>
              <a:gd name="connsiteY28" fmla="*/ 2800349 h 2800349"/>
              <a:gd name="connsiteX29" fmla="*/ 1016794 w 2497932"/>
              <a:gd name="connsiteY29" fmla="*/ 2793205 h 2800349"/>
              <a:gd name="connsiteX30" fmla="*/ 812007 w 2497932"/>
              <a:gd name="connsiteY30" fmla="*/ 2778918 h 2800349"/>
              <a:gd name="connsiteX31" fmla="*/ 571499 w 2497932"/>
              <a:gd name="connsiteY31" fmla="*/ 2750343 h 2800349"/>
              <a:gd name="connsiteX32" fmla="*/ 371476 w 2497932"/>
              <a:gd name="connsiteY32" fmla="*/ 2705100 h 2800349"/>
              <a:gd name="connsiteX33" fmla="*/ 240507 w 2497932"/>
              <a:gd name="connsiteY33" fmla="*/ 2664618 h 2800349"/>
              <a:gd name="connsiteX34" fmla="*/ 102394 w 2497932"/>
              <a:gd name="connsiteY34" fmla="*/ 2609849 h 2800349"/>
              <a:gd name="connsiteX35" fmla="*/ 30957 w 2497932"/>
              <a:gd name="connsiteY35" fmla="*/ 2543174 h 2800349"/>
              <a:gd name="connsiteX36" fmla="*/ 0 w 2497932"/>
              <a:gd name="connsiteY36" fmla="*/ 2483643 h 2800349"/>
              <a:gd name="connsiteX0" fmla="*/ 0 w 2497932"/>
              <a:gd name="connsiteY0" fmla="*/ 2483643 h 2800349"/>
              <a:gd name="connsiteX1" fmla="*/ 2382 w 2497932"/>
              <a:gd name="connsiteY1" fmla="*/ 0 h 2800349"/>
              <a:gd name="connsiteX2" fmla="*/ 83344 w 2497932"/>
              <a:gd name="connsiteY2" fmla="*/ 69056 h 2800349"/>
              <a:gd name="connsiteX3" fmla="*/ 190501 w 2497932"/>
              <a:gd name="connsiteY3" fmla="*/ 128587 h 2800349"/>
              <a:gd name="connsiteX4" fmla="*/ 314325 w 2497932"/>
              <a:gd name="connsiteY4" fmla="*/ 166686 h 2800349"/>
              <a:gd name="connsiteX5" fmla="*/ 419100 w 2497932"/>
              <a:gd name="connsiteY5" fmla="*/ 197643 h 2800349"/>
              <a:gd name="connsiteX6" fmla="*/ 573882 w 2497932"/>
              <a:gd name="connsiteY6" fmla="*/ 223837 h 2800349"/>
              <a:gd name="connsiteX7" fmla="*/ 738189 w 2497932"/>
              <a:gd name="connsiteY7" fmla="*/ 242886 h 2800349"/>
              <a:gd name="connsiteX8" fmla="*/ 923926 w 2497932"/>
              <a:gd name="connsiteY8" fmla="*/ 264318 h 2800349"/>
              <a:gd name="connsiteX9" fmla="*/ 1178719 w 2497932"/>
              <a:gd name="connsiteY9" fmla="*/ 278606 h 2800349"/>
              <a:gd name="connsiteX10" fmla="*/ 1409700 w 2497932"/>
              <a:gd name="connsiteY10" fmla="*/ 278606 h 2800349"/>
              <a:gd name="connsiteX11" fmla="*/ 1609725 w 2497932"/>
              <a:gd name="connsiteY11" fmla="*/ 261937 h 2800349"/>
              <a:gd name="connsiteX12" fmla="*/ 1776413 w 2497932"/>
              <a:gd name="connsiteY12" fmla="*/ 245268 h 2800349"/>
              <a:gd name="connsiteX13" fmla="*/ 1997869 w 2497932"/>
              <a:gd name="connsiteY13" fmla="*/ 209549 h 2800349"/>
              <a:gd name="connsiteX14" fmla="*/ 2200276 w 2497932"/>
              <a:gd name="connsiteY14" fmla="*/ 164306 h 2800349"/>
              <a:gd name="connsiteX15" fmla="*/ 2371725 w 2497932"/>
              <a:gd name="connsiteY15" fmla="*/ 100012 h 2800349"/>
              <a:gd name="connsiteX16" fmla="*/ 2478882 w 2497932"/>
              <a:gd name="connsiteY16" fmla="*/ 26193 h 2800349"/>
              <a:gd name="connsiteX17" fmla="*/ 2493169 w 2497932"/>
              <a:gd name="connsiteY17" fmla="*/ 11906 h 2800349"/>
              <a:gd name="connsiteX18" fmla="*/ 2495551 w 2497932"/>
              <a:gd name="connsiteY18" fmla="*/ 2495550 h 2800349"/>
              <a:gd name="connsiteX19" fmla="*/ 2497932 w 2497932"/>
              <a:gd name="connsiteY19" fmla="*/ 2497931 h 2800349"/>
              <a:gd name="connsiteX20" fmla="*/ 2452687 w 2497932"/>
              <a:gd name="connsiteY20" fmla="*/ 2562224 h 2800349"/>
              <a:gd name="connsiteX21" fmla="*/ 2374107 w 2497932"/>
              <a:gd name="connsiteY21" fmla="*/ 2612231 h 2800349"/>
              <a:gd name="connsiteX22" fmla="*/ 2264569 w 2497932"/>
              <a:gd name="connsiteY22" fmla="*/ 2662237 h 2800349"/>
              <a:gd name="connsiteX23" fmla="*/ 2107407 w 2497932"/>
              <a:gd name="connsiteY23" fmla="*/ 2717006 h 2800349"/>
              <a:gd name="connsiteX24" fmla="*/ 1950244 w 2497932"/>
              <a:gd name="connsiteY24" fmla="*/ 2745581 h 2800349"/>
              <a:gd name="connsiteX25" fmla="*/ 1804988 w 2497932"/>
              <a:gd name="connsiteY25" fmla="*/ 2767013 h 2800349"/>
              <a:gd name="connsiteX26" fmla="*/ 1607344 w 2497932"/>
              <a:gd name="connsiteY26" fmla="*/ 2786063 h 2800349"/>
              <a:gd name="connsiteX27" fmla="*/ 1385888 w 2497932"/>
              <a:gd name="connsiteY27" fmla="*/ 2797969 h 2800349"/>
              <a:gd name="connsiteX28" fmla="*/ 1197770 w 2497932"/>
              <a:gd name="connsiteY28" fmla="*/ 2800349 h 2800349"/>
              <a:gd name="connsiteX29" fmla="*/ 1016794 w 2497932"/>
              <a:gd name="connsiteY29" fmla="*/ 2793205 h 2800349"/>
              <a:gd name="connsiteX30" fmla="*/ 812007 w 2497932"/>
              <a:gd name="connsiteY30" fmla="*/ 2778918 h 2800349"/>
              <a:gd name="connsiteX31" fmla="*/ 571499 w 2497932"/>
              <a:gd name="connsiteY31" fmla="*/ 2750343 h 2800349"/>
              <a:gd name="connsiteX32" fmla="*/ 371476 w 2497932"/>
              <a:gd name="connsiteY32" fmla="*/ 2705100 h 2800349"/>
              <a:gd name="connsiteX33" fmla="*/ 240507 w 2497932"/>
              <a:gd name="connsiteY33" fmla="*/ 2664618 h 2800349"/>
              <a:gd name="connsiteX34" fmla="*/ 102394 w 2497932"/>
              <a:gd name="connsiteY34" fmla="*/ 2609849 h 2800349"/>
              <a:gd name="connsiteX35" fmla="*/ 19051 w 2497932"/>
              <a:gd name="connsiteY35" fmla="*/ 2545555 h 2800349"/>
              <a:gd name="connsiteX36" fmla="*/ 0 w 2497932"/>
              <a:gd name="connsiteY36" fmla="*/ 2483643 h 2800349"/>
              <a:gd name="connsiteX0" fmla="*/ 0 w 2497932"/>
              <a:gd name="connsiteY0" fmla="*/ 2483643 h 2800349"/>
              <a:gd name="connsiteX1" fmla="*/ 2382 w 2497932"/>
              <a:gd name="connsiteY1" fmla="*/ 0 h 2800349"/>
              <a:gd name="connsiteX2" fmla="*/ 83344 w 2497932"/>
              <a:gd name="connsiteY2" fmla="*/ 69056 h 2800349"/>
              <a:gd name="connsiteX3" fmla="*/ 190501 w 2497932"/>
              <a:gd name="connsiteY3" fmla="*/ 128587 h 2800349"/>
              <a:gd name="connsiteX4" fmla="*/ 314325 w 2497932"/>
              <a:gd name="connsiteY4" fmla="*/ 166686 h 2800349"/>
              <a:gd name="connsiteX5" fmla="*/ 419100 w 2497932"/>
              <a:gd name="connsiteY5" fmla="*/ 197643 h 2800349"/>
              <a:gd name="connsiteX6" fmla="*/ 573882 w 2497932"/>
              <a:gd name="connsiteY6" fmla="*/ 223837 h 2800349"/>
              <a:gd name="connsiteX7" fmla="*/ 738189 w 2497932"/>
              <a:gd name="connsiteY7" fmla="*/ 242886 h 2800349"/>
              <a:gd name="connsiteX8" fmla="*/ 923926 w 2497932"/>
              <a:gd name="connsiteY8" fmla="*/ 264318 h 2800349"/>
              <a:gd name="connsiteX9" fmla="*/ 1178719 w 2497932"/>
              <a:gd name="connsiteY9" fmla="*/ 278606 h 2800349"/>
              <a:gd name="connsiteX10" fmla="*/ 1409700 w 2497932"/>
              <a:gd name="connsiteY10" fmla="*/ 278606 h 2800349"/>
              <a:gd name="connsiteX11" fmla="*/ 1609725 w 2497932"/>
              <a:gd name="connsiteY11" fmla="*/ 261937 h 2800349"/>
              <a:gd name="connsiteX12" fmla="*/ 1776413 w 2497932"/>
              <a:gd name="connsiteY12" fmla="*/ 245268 h 2800349"/>
              <a:gd name="connsiteX13" fmla="*/ 1997869 w 2497932"/>
              <a:gd name="connsiteY13" fmla="*/ 209549 h 2800349"/>
              <a:gd name="connsiteX14" fmla="*/ 2200276 w 2497932"/>
              <a:gd name="connsiteY14" fmla="*/ 164306 h 2800349"/>
              <a:gd name="connsiteX15" fmla="*/ 2371725 w 2497932"/>
              <a:gd name="connsiteY15" fmla="*/ 100012 h 2800349"/>
              <a:gd name="connsiteX16" fmla="*/ 2478882 w 2497932"/>
              <a:gd name="connsiteY16" fmla="*/ 26193 h 2800349"/>
              <a:gd name="connsiteX17" fmla="*/ 2493169 w 2497932"/>
              <a:gd name="connsiteY17" fmla="*/ 11906 h 2800349"/>
              <a:gd name="connsiteX18" fmla="*/ 2495551 w 2497932"/>
              <a:gd name="connsiteY18" fmla="*/ 2495550 h 2800349"/>
              <a:gd name="connsiteX19" fmla="*/ 2497932 w 2497932"/>
              <a:gd name="connsiteY19" fmla="*/ 2497931 h 2800349"/>
              <a:gd name="connsiteX20" fmla="*/ 2452687 w 2497932"/>
              <a:gd name="connsiteY20" fmla="*/ 2562224 h 2800349"/>
              <a:gd name="connsiteX21" fmla="*/ 2374107 w 2497932"/>
              <a:gd name="connsiteY21" fmla="*/ 2612231 h 2800349"/>
              <a:gd name="connsiteX22" fmla="*/ 2264569 w 2497932"/>
              <a:gd name="connsiteY22" fmla="*/ 2662237 h 2800349"/>
              <a:gd name="connsiteX23" fmla="*/ 2107407 w 2497932"/>
              <a:gd name="connsiteY23" fmla="*/ 2717006 h 2800349"/>
              <a:gd name="connsiteX24" fmla="*/ 1950244 w 2497932"/>
              <a:gd name="connsiteY24" fmla="*/ 2745581 h 2800349"/>
              <a:gd name="connsiteX25" fmla="*/ 1804988 w 2497932"/>
              <a:gd name="connsiteY25" fmla="*/ 2767013 h 2800349"/>
              <a:gd name="connsiteX26" fmla="*/ 1607344 w 2497932"/>
              <a:gd name="connsiteY26" fmla="*/ 2786063 h 2800349"/>
              <a:gd name="connsiteX27" fmla="*/ 1385888 w 2497932"/>
              <a:gd name="connsiteY27" fmla="*/ 2797969 h 2800349"/>
              <a:gd name="connsiteX28" fmla="*/ 1197770 w 2497932"/>
              <a:gd name="connsiteY28" fmla="*/ 2800349 h 2800349"/>
              <a:gd name="connsiteX29" fmla="*/ 1016794 w 2497932"/>
              <a:gd name="connsiteY29" fmla="*/ 2793205 h 2800349"/>
              <a:gd name="connsiteX30" fmla="*/ 812007 w 2497932"/>
              <a:gd name="connsiteY30" fmla="*/ 2778918 h 2800349"/>
              <a:gd name="connsiteX31" fmla="*/ 571499 w 2497932"/>
              <a:gd name="connsiteY31" fmla="*/ 2750343 h 2800349"/>
              <a:gd name="connsiteX32" fmla="*/ 371476 w 2497932"/>
              <a:gd name="connsiteY32" fmla="*/ 2705100 h 2800349"/>
              <a:gd name="connsiteX33" fmla="*/ 238126 w 2497932"/>
              <a:gd name="connsiteY33" fmla="*/ 2671762 h 2800349"/>
              <a:gd name="connsiteX34" fmla="*/ 102394 w 2497932"/>
              <a:gd name="connsiteY34" fmla="*/ 2609849 h 2800349"/>
              <a:gd name="connsiteX35" fmla="*/ 19051 w 2497932"/>
              <a:gd name="connsiteY35" fmla="*/ 2545555 h 2800349"/>
              <a:gd name="connsiteX36" fmla="*/ 0 w 2497932"/>
              <a:gd name="connsiteY36" fmla="*/ 2483643 h 2800349"/>
              <a:gd name="connsiteX0" fmla="*/ 0 w 2497932"/>
              <a:gd name="connsiteY0" fmla="*/ 2483643 h 2800349"/>
              <a:gd name="connsiteX1" fmla="*/ 2382 w 2497932"/>
              <a:gd name="connsiteY1" fmla="*/ 0 h 2800349"/>
              <a:gd name="connsiteX2" fmla="*/ 83344 w 2497932"/>
              <a:gd name="connsiteY2" fmla="*/ 69056 h 2800349"/>
              <a:gd name="connsiteX3" fmla="*/ 190501 w 2497932"/>
              <a:gd name="connsiteY3" fmla="*/ 128587 h 2800349"/>
              <a:gd name="connsiteX4" fmla="*/ 314325 w 2497932"/>
              <a:gd name="connsiteY4" fmla="*/ 166686 h 2800349"/>
              <a:gd name="connsiteX5" fmla="*/ 419100 w 2497932"/>
              <a:gd name="connsiteY5" fmla="*/ 197643 h 2800349"/>
              <a:gd name="connsiteX6" fmla="*/ 573882 w 2497932"/>
              <a:gd name="connsiteY6" fmla="*/ 223837 h 2800349"/>
              <a:gd name="connsiteX7" fmla="*/ 738189 w 2497932"/>
              <a:gd name="connsiteY7" fmla="*/ 242886 h 2800349"/>
              <a:gd name="connsiteX8" fmla="*/ 923926 w 2497932"/>
              <a:gd name="connsiteY8" fmla="*/ 264318 h 2800349"/>
              <a:gd name="connsiteX9" fmla="*/ 1178719 w 2497932"/>
              <a:gd name="connsiteY9" fmla="*/ 278606 h 2800349"/>
              <a:gd name="connsiteX10" fmla="*/ 1409700 w 2497932"/>
              <a:gd name="connsiteY10" fmla="*/ 278606 h 2800349"/>
              <a:gd name="connsiteX11" fmla="*/ 1609725 w 2497932"/>
              <a:gd name="connsiteY11" fmla="*/ 261937 h 2800349"/>
              <a:gd name="connsiteX12" fmla="*/ 1776413 w 2497932"/>
              <a:gd name="connsiteY12" fmla="*/ 245268 h 2800349"/>
              <a:gd name="connsiteX13" fmla="*/ 1997869 w 2497932"/>
              <a:gd name="connsiteY13" fmla="*/ 209549 h 2800349"/>
              <a:gd name="connsiteX14" fmla="*/ 2200276 w 2497932"/>
              <a:gd name="connsiteY14" fmla="*/ 164306 h 2800349"/>
              <a:gd name="connsiteX15" fmla="*/ 2371725 w 2497932"/>
              <a:gd name="connsiteY15" fmla="*/ 100012 h 2800349"/>
              <a:gd name="connsiteX16" fmla="*/ 2478882 w 2497932"/>
              <a:gd name="connsiteY16" fmla="*/ 26193 h 2800349"/>
              <a:gd name="connsiteX17" fmla="*/ 2493169 w 2497932"/>
              <a:gd name="connsiteY17" fmla="*/ 11906 h 2800349"/>
              <a:gd name="connsiteX18" fmla="*/ 2495551 w 2497932"/>
              <a:gd name="connsiteY18" fmla="*/ 2495550 h 2800349"/>
              <a:gd name="connsiteX19" fmla="*/ 2497932 w 2497932"/>
              <a:gd name="connsiteY19" fmla="*/ 2497931 h 2800349"/>
              <a:gd name="connsiteX20" fmla="*/ 2452687 w 2497932"/>
              <a:gd name="connsiteY20" fmla="*/ 2562224 h 2800349"/>
              <a:gd name="connsiteX21" fmla="*/ 2374107 w 2497932"/>
              <a:gd name="connsiteY21" fmla="*/ 2612231 h 2800349"/>
              <a:gd name="connsiteX22" fmla="*/ 2264569 w 2497932"/>
              <a:gd name="connsiteY22" fmla="*/ 2662237 h 2800349"/>
              <a:gd name="connsiteX23" fmla="*/ 2107407 w 2497932"/>
              <a:gd name="connsiteY23" fmla="*/ 2717006 h 2800349"/>
              <a:gd name="connsiteX24" fmla="*/ 1950244 w 2497932"/>
              <a:gd name="connsiteY24" fmla="*/ 2745581 h 2800349"/>
              <a:gd name="connsiteX25" fmla="*/ 1804988 w 2497932"/>
              <a:gd name="connsiteY25" fmla="*/ 2767013 h 2800349"/>
              <a:gd name="connsiteX26" fmla="*/ 1607344 w 2497932"/>
              <a:gd name="connsiteY26" fmla="*/ 2786063 h 2800349"/>
              <a:gd name="connsiteX27" fmla="*/ 1385888 w 2497932"/>
              <a:gd name="connsiteY27" fmla="*/ 2797969 h 2800349"/>
              <a:gd name="connsiteX28" fmla="*/ 1197770 w 2497932"/>
              <a:gd name="connsiteY28" fmla="*/ 2800349 h 2800349"/>
              <a:gd name="connsiteX29" fmla="*/ 1016794 w 2497932"/>
              <a:gd name="connsiteY29" fmla="*/ 2793205 h 2800349"/>
              <a:gd name="connsiteX30" fmla="*/ 812007 w 2497932"/>
              <a:gd name="connsiteY30" fmla="*/ 2778918 h 2800349"/>
              <a:gd name="connsiteX31" fmla="*/ 571499 w 2497932"/>
              <a:gd name="connsiteY31" fmla="*/ 2750343 h 2800349"/>
              <a:gd name="connsiteX32" fmla="*/ 383382 w 2497932"/>
              <a:gd name="connsiteY32" fmla="*/ 2712244 h 2800349"/>
              <a:gd name="connsiteX33" fmla="*/ 238126 w 2497932"/>
              <a:gd name="connsiteY33" fmla="*/ 2671762 h 2800349"/>
              <a:gd name="connsiteX34" fmla="*/ 102394 w 2497932"/>
              <a:gd name="connsiteY34" fmla="*/ 2609849 h 2800349"/>
              <a:gd name="connsiteX35" fmla="*/ 19051 w 2497932"/>
              <a:gd name="connsiteY35" fmla="*/ 2545555 h 2800349"/>
              <a:gd name="connsiteX36" fmla="*/ 0 w 2497932"/>
              <a:gd name="connsiteY36" fmla="*/ 2483643 h 2800349"/>
              <a:gd name="connsiteX0" fmla="*/ 0 w 2497932"/>
              <a:gd name="connsiteY0" fmla="*/ 2483643 h 2800349"/>
              <a:gd name="connsiteX1" fmla="*/ 2382 w 2497932"/>
              <a:gd name="connsiteY1" fmla="*/ 0 h 2800349"/>
              <a:gd name="connsiteX2" fmla="*/ 83344 w 2497932"/>
              <a:gd name="connsiteY2" fmla="*/ 69056 h 2800349"/>
              <a:gd name="connsiteX3" fmla="*/ 190501 w 2497932"/>
              <a:gd name="connsiteY3" fmla="*/ 128587 h 2800349"/>
              <a:gd name="connsiteX4" fmla="*/ 314325 w 2497932"/>
              <a:gd name="connsiteY4" fmla="*/ 166686 h 2800349"/>
              <a:gd name="connsiteX5" fmla="*/ 419100 w 2497932"/>
              <a:gd name="connsiteY5" fmla="*/ 197643 h 2800349"/>
              <a:gd name="connsiteX6" fmla="*/ 573882 w 2497932"/>
              <a:gd name="connsiteY6" fmla="*/ 223837 h 2800349"/>
              <a:gd name="connsiteX7" fmla="*/ 738189 w 2497932"/>
              <a:gd name="connsiteY7" fmla="*/ 242886 h 2800349"/>
              <a:gd name="connsiteX8" fmla="*/ 923926 w 2497932"/>
              <a:gd name="connsiteY8" fmla="*/ 264318 h 2800349"/>
              <a:gd name="connsiteX9" fmla="*/ 1178719 w 2497932"/>
              <a:gd name="connsiteY9" fmla="*/ 278606 h 2800349"/>
              <a:gd name="connsiteX10" fmla="*/ 1409700 w 2497932"/>
              <a:gd name="connsiteY10" fmla="*/ 278606 h 2800349"/>
              <a:gd name="connsiteX11" fmla="*/ 1609725 w 2497932"/>
              <a:gd name="connsiteY11" fmla="*/ 261937 h 2800349"/>
              <a:gd name="connsiteX12" fmla="*/ 1776413 w 2497932"/>
              <a:gd name="connsiteY12" fmla="*/ 245268 h 2800349"/>
              <a:gd name="connsiteX13" fmla="*/ 1997869 w 2497932"/>
              <a:gd name="connsiteY13" fmla="*/ 209549 h 2800349"/>
              <a:gd name="connsiteX14" fmla="*/ 2200276 w 2497932"/>
              <a:gd name="connsiteY14" fmla="*/ 164306 h 2800349"/>
              <a:gd name="connsiteX15" fmla="*/ 2371725 w 2497932"/>
              <a:gd name="connsiteY15" fmla="*/ 100012 h 2800349"/>
              <a:gd name="connsiteX16" fmla="*/ 2478882 w 2497932"/>
              <a:gd name="connsiteY16" fmla="*/ 26193 h 2800349"/>
              <a:gd name="connsiteX17" fmla="*/ 2493169 w 2497932"/>
              <a:gd name="connsiteY17" fmla="*/ 11906 h 2800349"/>
              <a:gd name="connsiteX18" fmla="*/ 2495551 w 2497932"/>
              <a:gd name="connsiteY18" fmla="*/ 2495550 h 2800349"/>
              <a:gd name="connsiteX19" fmla="*/ 2497932 w 2497932"/>
              <a:gd name="connsiteY19" fmla="*/ 2497931 h 2800349"/>
              <a:gd name="connsiteX20" fmla="*/ 2452687 w 2497932"/>
              <a:gd name="connsiteY20" fmla="*/ 2562224 h 2800349"/>
              <a:gd name="connsiteX21" fmla="*/ 2374107 w 2497932"/>
              <a:gd name="connsiteY21" fmla="*/ 2612231 h 2800349"/>
              <a:gd name="connsiteX22" fmla="*/ 2264569 w 2497932"/>
              <a:gd name="connsiteY22" fmla="*/ 2662237 h 2800349"/>
              <a:gd name="connsiteX23" fmla="*/ 2107407 w 2497932"/>
              <a:gd name="connsiteY23" fmla="*/ 2717006 h 2800349"/>
              <a:gd name="connsiteX24" fmla="*/ 1950244 w 2497932"/>
              <a:gd name="connsiteY24" fmla="*/ 2745581 h 2800349"/>
              <a:gd name="connsiteX25" fmla="*/ 1804988 w 2497932"/>
              <a:gd name="connsiteY25" fmla="*/ 2767013 h 2800349"/>
              <a:gd name="connsiteX26" fmla="*/ 1607344 w 2497932"/>
              <a:gd name="connsiteY26" fmla="*/ 2786063 h 2800349"/>
              <a:gd name="connsiteX27" fmla="*/ 1385888 w 2497932"/>
              <a:gd name="connsiteY27" fmla="*/ 2797969 h 2800349"/>
              <a:gd name="connsiteX28" fmla="*/ 1197770 w 2497932"/>
              <a:gd name="connsiteY28" fmla="*/ 2800349 h 2800349"/>
              <a:gd name="connsiteX29" fmla="*/ 1021557 w 2497932"/>
              <a:gd name="connsiteY29" fmla="*/ 2800348 h 2800349"/>
              <a:gd name="connsiteX30" fmla="*/ 812007 w 2497932"/>
              <a:gd name="connsiteY30" fmla="*/ 2778918 h 2800349"/>
              <a:gd name="connsiteX31" fmla="*/ 571499 w 2497932"/>
              <a:gd name="connsiteY31" fmla="*/ 2750343 h 2800349"/>
              <a:gd name="connsiteX32" fmla="*/ 383382 w 2497932"/>
              <a:gd name="connsiteY32" fmla="*/ 2712244 h 2800349"/>
              <a:gd name="connsiteX33" fmla="*/ 238126 w 2497932"/>
              <a:gd name="connsiteY33" fmla="*/ 2671762 h 2800349"/>
              <a:gd name="connsiteX34" fmla="*/ 102394 w 2497932"/>
              <a:gd name="connsiteY34" fmla="*/ 2609849 h 2800349"/>
              <a:gd name="connsiteX35" fmla="*/ 19051 w 2497932"/>
              <a:gd name="connsiteY35" fmla="*/ 2545555 h 2800349"/>
              <a:gd name="connsiteX36" fmla="*/ 0 w 2497932"/>
              <a:gd name="connsiteY36" fmla="*/ 2483643 h 2800349"/>
              <a:gd name="connsiteX0" fmla="*/ 0 w 2497932"/>
              <a:gd name="connsiteY0" fmla="*/ 2483643 h 2800349"/>
              <a:gd name="connsiteX1" fmla="*/ 2382 w 2497932"/>
              <a:gd name="connsiteY1" fmla="*/ 0 h 2800349"/>
              <a:gd name="connsiteX2" fmla="*/ 83344 w 2497932"/>
              <a:gd name="connsiteY2" fmla="*/ 69056 h 2800349"/>
              <a:gd name="connsiteX3" fmla="*/ 190501 w 2497932"/>
              <a:gd name="connsiteY3" fmla="*/ 128587 h 2800349"/>
              <a:gd name="connsiteX4" fmla="*/ 314325 w 2497932"/>
              <a:gd name="connsiteY4" fmla="*/ 166686 h 2800349"/>
              <a:gd name="connsiteX5" fmla="*/ 419100 w 2497932"/>
              <a:gd name="connsiteY5" fmla="*/ 197643 h 2800349"/>
              <a:gd name="connsiteX6" fmla="*/ 573882 w 2497932"/>
              <a:gd name="connsiteY6" fmla="*/ 223837 h 2800349"/>
              <a:gd name="connsiteX7" fmla="*/ 738189 w 2497932"/>
              <a:gd name="connsiteY7" fmla="*/ 242886 h 2800349"/>
              <a:gd name="connsiteX8" fmla="*/ 923926 w 2497932"/>
              <a:gd name="connsiteY8" fmla="*/ 264318 h 2800349"/>
              <a:gd name="connsiteX9" fmla="*/ 1178719 w 2497932"/>
              <a:gd name="connsiteY9" fmla="*/ 278606 h 2800349"/>
              <a:gd name="connsiteX10" fmla="*/ 1409700 w 2497932"/>
              <a:gd name="connsiteY10" fmla="*/ 278606 h 2800349"/>
              <a:gd name="connsiteX11" fmla="*/ 1609725 w 2497932"/>
              <a:gd name="connsiteY11" fmla="*/ 261937 h 2800349"/>
              <a:gd name="connsiteX12" fmla="*/ 1776413 w 2497932"/>
              <a:gd name="connsiteY12" fmla="*/ 245268 h 2800349"/>
              <a:gd name="connsiteX13" fmla="*/ 1997869 w 2497932"/>
              <a:gd name="connsiteY13" fmla="*/ 209549 h 2800349"/>
              <a:gd name="connsiteX14" fmla="*/ 2200276 w 2497932"/>
              <a:gd name="connsiteY14" fmla="*/ 164306 h 2800349"/>
              <a:gd name="connsiteX15" fmla="*/ 2371725 w 2497932"/>
              <a:gd name="connsiteY15" fmla="*/ 100012 h 2800349"/>
              <a:gd name="connsiteX16" fmla="*/ 2478882 w 2497932"/>
              <a:gd name="connsiteY16" fmla="*/ 26193 h 2800349"/>
              <a:gd name="connsiteX17" fmla="*/ 2493169 w 2497932"/>
              <a:gd name="connsiteY17" fmla="*/ 11906 h 2800349"/>
              <a:gd name="connsiteX18" fmla="*/ 2495551 w 2497932"/>
              <a:gd name="connsiteY18" fmla="*/ 2495550 h 2800349"/>
              <a:gd name="connsiteX19" fmla="*/ 2497932 w 2497932"/>
              <a:gd name="connsiteY19" fmla="*/ 2497931 h 2800349"/>
              <a:gd name="connsiteX20" fmla="*/ 2452687 w 2497932"/>
              <a:gd name="connsiteY20" fmla="*/ 2562224 h 2800349"/>
              <a:gd name="connsiteX21" fmla="*/ 2374107 w 2497932"/>
              <a:gd name="connsiteY21" fmla="*/ 2612231 h 2800349"/>
              <a:gd name="connsiteX22" fmla="*/ 2264569 w 2497932"/>
              <a:gd name="connsiteY22" fmla="*/ 2662237 h 2800349"/>
              <a:gd name="connsiteX23" fmla="*/ 2107407 w 2497932"/>
              <a:gd name="connsiteY23" fmla="*/ 2709862 h 2800349"/>
              <a:gd name="connsiteX24" fmla="*/ 1950244 w 2497932"/>
              <a:gd name="connsiteY24" fmla="*/ 2745581 h 2800349"/>
              <a:gd name="connsiteX25" fmla="*/ 1804988 w 2497932"/>
              <a:gd name="connsiteY25" fmla="*/ 2767013 h 2800349"/>
              <a:gd name="connsiteX26" fmla="*/ 1607344 w 2497932"/>
              <a:gd name="connsiteY26" fmla="*/ 2786063 h 2800349"/>
              <a:gd name="connsiteX27" fmla="*/ 1385888 w 2497932"/>
              <a:gd name="connsiteY27" fmla="*/ 2797969 h 2800349"/>
              <a:gd name="connsiteX28" fmla="*/ 1197770 w 2497932"/>
              <a:gd name="connsiteY28" fmla="*/ 2800349 h 2800349"/>
              <a:gd name="connsiteX29" fmla="*/ 1021557 w 2497932"/>
              <a:gd name="connsiteY29" fmla="*/ 2800348 h 2800349"/>
              <a:gd name="connsiteX30" fmla="*/ 812007 w 2497932"/>
              <a:gd name="connsiteY30" fmla="*/ 2778918 h 2800349"/>
              <a:gd name="connsiteX31" fmla="*/ 571499 w 2497932"/>
              <a:gd name="connsiteY31" fmla="*/ 2750343 h 2800349"/>
              <a:gd name="connsiteX32" fmla="*/ 383382 w 2497932"/>
              <a:gd name="connsiteY32" fmla="*/ 2712244 h 2800349"/>
              <a:gd name="connsiteX33" fmla="*/ 238126 w 2497932"/>
              <a:gd name="connsiteY33" fmla="*/ 2671762 h 2800349"/>
              <a:gd name="connsiteX34" fmla="*/ 102394 w 2497932"/>
              <a:gd name="connsiteY34" fmla="*/ 2609849 h 2800349"/>
              <a:gd name="connsiteX35" fmla="*/ 19051 w 2497932"/>
              <a:gd name="connsiteY35" fmla="*/ 2545555 h 2800349"/>
              <a:gd name="connsiteX36" fmla="*/ 0 w 2497932"/>
              <a:gd name="connsiteY36" fmla="*/ 2483643 h 2800349"/>
              <a:gd name="connsiteX0" fmla="*/ 0 w 2497932"/>
              <a:gd name="connsiteY0" fmla="*/ 2483643 h 2800349"/>
              <a:gd name="connsiteX1" fmla="*/ 2382 w 2497932"/>
              <a:gd name="connsiteY1" fmla="*/ 0 h 2800349"/>
              <a:gd name="connsiteX2" fmla="*/ 83344 w 2497932"/>
              <a:gd name="connsiteY2" fmla="*/ 69056 h 2800349"/>
              <a:gd name="connsiteX3" fmla="*/ 190501 w 2497932"/>
              <a:gd name="connsiteY3" fmla="*/ 128587 h 2800349"/>
              <a:gd name="connsiteX4" fmla="*/ 314325 w 2497932"/>
              <a:gd name="connsiteY4" fmla="*/ 166686 h 2800349"/>
              <a:gd name="connsiteX5" fmla="*/ 419100 w 2497932"/>
              <a:gd name="connsiteY5" fmla="*/ 197643 h 2800349"/>
              <a:gd name="connsiteX6" fmla="*/ 573882 w 2497932"/>
              <a:gd name="connsiteY6" fmla="*/ 223837 h 2800349"/>
              <a:gd name="connsiteX7" fmla="*/ 738189 w 2497932"/>
              <a:gd name="connsiteY7" fmla="*/ 242886 h 2800349"/>
              <a:gd name="connsiteX8" fmla="*/ 923926 w 2497932"/>
              <a:gd name="connsiteY8" fmla="*/ 264318 h 2800349"/>
              <a:gd name="connsiteX9" fmla="*/ 1178719 w 2497932"/>
              <a:gd name="connsiteY9" fmla="*/ 278606 h 2800349"/>
              <a:gd name="connsiteX10" fmla="*/ 1409700 w 2497932"/>
              <a:gd name="connsiteY10" fmla="*/ 278606 h 2800349"/>
              <a:gd name="connsiteX11" fmla="*/ 1609725 w 2497932"/>
              <a:gd name="connsiteY11" fmla="*/ 261937 h 2800349"/>
              <a:gd name="connsiteX12" fmla="*/ 1776413 w 2497932"/>
              <a:gd name="connsiteY12" fmla="*/ 245268 h 2800349"/>
              <a:gd name="connsiteX13" fmla="*/ 1997869 w 2497932"/>
              <a:gd name="connsiteY13" fmla="*/ 209549 h 2800349"/>
              <a:gd name="connsiteX14" fmla="*/ 2200276 w 2497932"/>
              <a:gd name="connsiteY14" fmla="*/ 164306 h 2800349"/>
              <a:gd name="connsiteX15" fmla="*/ 2371725 w 2497932"/>
              <a:gd name="connsiteY15" fmla="*/ 100012 h 2800349"/>
              <a:gd name="connsiteX16" fmla="*/ 2478882 w 2497932"/>
              <a:gd name="connsiteY16" fmla="*/ 26193 h 2800349"/>
              <a:gd name="connsiteX17" fmla="*/ 2493169 w 2497932"/>
              <a:gd name="connsiteY17" fmla="*/ 11906 h 2800349"/>
              <a:gd name="connsiteX18" fmla="*/ 2495551 w 2497932"/>
              <a:gd name="connsiteY18" fmla="*/ 2495550 h 2800349"/>
              <a:gd name="connsiteX19" fmla="*/ 2497932 w 2497932"/>
              <a:gd name="connsiteY19" fmla="*/ 2497931 h 2800349"/>
              <a:gd name="connsiteX20" fmla="*/ 2452687 w 2497932"/>
              <a:gd name="connsiteY20" fmla="*/ 2562224 h 2800349"/>
              <a:gd name="connsiteX21" fmla="*/ 2366963 w 2497932"/>
              <a:gd name="connsiteY21" fmla="*/ 2621756 h 2800349"/>
              <a:gd name="connsiteX22" fmla="*/ 2264569 w 2497932"/>
              <a:gd name="connsiteY22" fmla="*/ 2662237 h 2800349"/>
              <a:gd name="connsiteX23" fmla="*/ 2107407 w 2497932"/>
              <a:gd name="connsiteY23" fmla="*/ 2709862 h 2800349"/>
              <a:gd name="connsiteX24" fmla="*/ 1950244 w 2497932"/>
              <a:gd name="connsiteY24" fmla="*/ 2745581 h 2800349"/>
              <a:gd name="connsiteX25" fmla="*/ 1804988 w 2497932"/>
              <a:gd name="connsiteY25" fmla="*/ 2767013 h 2800349"/>
              <a:gd name="connsiteX26" fmla="*/ 1607344 w 2497932"/>
              <a:gd name="connsiteY26" fmla="*/ 2786063 h 2800349"/>
              <a:gd name="connsiteX27" fmla="*/ 1385888 w 2497932"/>
              <a:gd name="connsiteY27" fmla="*/ 2797969 h 2800349"/>
              <a:gd name="connsiteX28" fmla="*/ 1197770 w 2497932"/>
              <a:gd name="connsiteY28" fmla="*/ 2800349 h 2800349"/>
              <a:gd name="connsiteX29" fmla="*/ 1021557 w 2497932"/>
              <a:gd name="connsiteY29" fmla="*/ 2800348 h 2800349"/>
              <a:gd name="connsiteX30" fmla="*/ 812007 w 2497932"/>
              <a:gd name="connsiteY30" fmla="*/ 2778918 h 2800349"/>
              <a:gd name="connsiteX31" fmla="*/ 571499 w 2497932"/>
              <a:gd name="connsiteY31" fmla="*/ 2750343 h 2800349"/>
              <a:gd name="connsiteX32" fmla="*/ 383382 w 2497932"/>
              <a:gd name="connsiteY32" fmla="*/ 2712244 h 2800349"/>
              <a:gd name="connsiteX33" fmla="*/ 238126 w 2497932"/>
              <a:gd name="connsiteY33" fmla="*/ 2671762 h 2800349"/>
              <a:gd name="connsiteX34" fmla="*/ 102394 w 2497932"/>
              <a:gd name="connsiteY34" fmla="*/ 2609849 h 2800349"/>
              <a:gd name="connsiteX35" fmla="*/ 19051 w 2497932"/>
              <a:gd name="connsiteY35" fmla="*/ 2545555 h 2800349"/>
              <a:gd name="connsiteX36" fmla="*/ 0 w 2497932"/>
              <a:gd name="connsiteY36" fmla="*/ 2483643 h 2800349"/>
              <a:gd name="connsiteX0" fmla="*/ 0 w 2497932"/>
              <a:gd name="connsiteY0" fmla="*/ 2483643 h 2800349"/>
              <a:gd name="connsiteX1" fmla="*/ 2382 w 2497932"/>
              <a:gd name="connsiteY1" fmla="*/ 0 h 2800349"/>
              <a:gd name="connsiteX2" fmla="*/ 83344 w 2497932"/>
              <a:gd name="connsiteY2" fmla="*/ 69056 h 2800349"/>
              <a:gd name="connsiteX3" fmla="*/ 190501 w 2497932"/>
              <a:gd name="connsiteY3" fmla="*/ 128587 h 2800349"/>
              <a:gd name="connsiteX4" fmla="*/ 314325 w 2497932"/>
              <a:gd name="connsiteY4" fmla="*/ 166686 h 2800349"/>
              <a:gd name="connsiteX5" fmla="*/ 419100 w 2497932"/>
              <a:gd name="connsiteY5" fmla="*/ 197643 h 2800349"/>
              <a:gd name="connsiteX6" fmla="*/ 573882 w 2497932"/>
              <a:gd name="connsiteY6" fmla="*/ 223837 h 2800349"/>
              <a:gd name="connsiteX7" fmla="*/ 738189 w 2497932"/>
              <a:gd name="connsiteY7" fmla="*/ 242886 h 2800349"/>
              <a:gd name="connsiteX8" fmla="*/ 923926 w 2497932"/>
              <a:gd name="connsiteY8" fmla="*/ 264318 h 2800349"/>
              <a:gd name="connsiteX9" fmla="*/ 1178719 w 2497932"/>
              <a:gd name="connsiteY9" fmla="*/ 278606 h 2800349"/>
              <a:gd name="connsiteX10" fmla="*/ 1409700 w 2497932"/>
              <a:gd name="connsiteY10" fmla="*/ 278606 h 2800349"/>
              <a:gd name="connsiteX11" fmla="*/ 1609725 w 2497932"/>
              <a:gd name="connsiteY11" fmla="*/ 261937 h 2800349"/>
              <a:gd name="connsiteX12" fmla="*/ 1776413 w 2497932"/>
              <a:gd name="connsiteY12" fmla="*/ 245268 h 2800349"/>
              <a:gd name="connsiteX13" fmla="*/ 1997869 w 2497932"/>
              <a:gd name="connsiteY13" fmla="*/ 209549 h 2800349"/>
              <a:gd name="connsiteX14" fmla="*/ 2200276 w 2497932"/>
              <a:gd name="connsiteY14" fmla="*/ 164306 h 2800349"/>
              <a:gd name="connsiteX15" fmla="*/ 2371725 w 2497932"/>
              <a:gd name="connsiteY15" fmla="*/ 100012 h 2800349"/>
              <a:gd name="connsiteX16" fmla="*/ 2478882 w 2497932"/>
              <a:gd name="connsiteY16" fmla="*/ 26193 h 2800349"/>
              <a:gd name="connsiteX17" fmla="*/ 2493169 w 2497932"/>
              <a:gd name="connsiteY17" fmla="*/ 11906 h 2800349"/>
              <a:gd name="connsiteX18" fmla="*/ 2495551 w 2497932"/>
              <a:gd name="connsiteY18" fmla="*/ 2495550 h 2800349"/>
              <a:gd name="connsiteX19" fmla="*/ 2497932 w 2497932"/>
              <a:gd name="connsiteY19" fmla="*/ 2497931 h 2800349"/>
              <a:gd name="connsiteX20" fmla="*/ 2452687 w 2497932"/>
              <a:gd name="connsiteY20" fmla="*/ 2562224 h 2800349"/>
              <a:gd name="connsiteX21" fmla="*/ 2366963 w 2497932"/>
              <a:gd name="connsiteY21" fmla="*/ 2621756 h 2800349"/>
              <a:gd name="connsiteX22" fmla="*/ 2264569 w 2497932"/>
              <a:gd name="connsiteY22" fmla="*/ 2662237 h 2800349"/>
              <a:gd name="connsiteX23" fmla="*/ 2124076 w 2497932"/>
              <a:gd name="connsiteY23" fmla="*/ 2709862 h 2800349"/>
              <a:gd name="connsiteX24" fmla="*/ 1950244 w 2497932"/>
              <a:gd name="connsiteY24" fmla="*/ 2745581 h 2800349"/>
              <a:gd name="connsiteX25" fmla="*/ 1804988 w 2497932"/>
              <a:gd name="connsiteY25" fmla="*/ 2767013 h 2800349"/>
              <a:gd name="connsiteX26" fmla="*/ 1607344 w 2497932"/>
              <a:gd name="connsiteY26" fmla="*/ 2786063 h 2800349"/>
              <a:gd name="connsiteX27" fmla="*/ 1385888 w 2497932"/>
              <a:gd name="connsiteY27" fmla="*/ 2797969 h 2800349"/>
              <a:gd name="connsiteX28" fmla="*/ 1197770 w 2497932"/>
              <a:gd name="connsiteY28" fmla="*/ 2800349 h 2800349"/>
              <a:gd name="connsiteX29" fmla="*/ 1021557 w 2497932"/>
              <a:gd name="connsiteY29" fmla="*/ 2800348 h 2800349"/>
              <a:gd name="connsiteX30" fmla="*/ 812007 w 2497932"/>
              <a:gd name="connsiteY30" fmla="*/ 2778918 h 2800349"/>
              <a:gd name="connsiteX31" fmla="*/ 571499 w 2497932"/>
              <a:gd name="connsiteY31" fmla="*/ 2750343 h 2800349"/>
              <a:gd name="connsiteX32" fmla="*/ 383382 w 2497932"/>
              <a:gd name="connsiteY32" fmla="*/ 2712244 h 2800349"/>
              <a:gd name="connsiteX33" fmla="*/ 238126 w 2497932"/>
              <a:gd name="connsiteY33" fmla="*/ 2671762 h 2800349"/>
              <a:gd name="connsiteX34" fmla="*/ 102394 w 2497932"/>
              <a:gd name="connsiteY34" fmla="*/ 2609849 h 2800349"/>
              <a:gd name="connsiteX35" fmla="*/ 19051 w 2497932"/>
              <a:gd name="connsiteY35" fmla="*/ 2545555 h 2800349"/>
              <a:gd name="connsiteX36" fmla="*/ 0 w 2497932"/>
              <a:gd name="connsiteY36" fmla="*/ 2483643 h 2800349"/>
              <a:gd name="connsiteX0" fmla="*/ 0 w 2505212"/>
              <a:gd name="connsiteY0" fmla="*/ 2505074 h 2821780"/>
              <a:gd name="connsiteX1" fmla="*/ 2382 w 2505212"/>
              <a:gd name="connsiteY1" fmla="*/ 21431 h 2821780"/>
              <a:gd name="connsiteX2" fmla="*/ 83344 w 2505212"/>
              <a:gd name="connsiteY2" fmla="*/ 90487 h 2821780"/>
              <a:gd name="connsiteX3" fmla="*/ 190501 w 2505212"/>
              <a:gd name="connsiteY3" fmla="*/ 150018 h 2821780"/>
              <a:gd name="connsiteX4" fmla="*/ 314325 w 2505212"/>
              <a:gd name="connsiteY4" fmla="*/ 188117 h 2821780"/>
              <a:gd name="connsiteX5" fmla="*/ 419100 w 2505212"/>
              <a:gd name="connsiteY5" fmla="*/ 219074 h 2821780"/>
              <a:gd name="connsiteX6" fmla="*/ 573882 w 2505212"/>
              <a:gd name="connsiteY6" fmla="*/ 245268 h 2821780"/>
              <a:gd name="connsiteX7" fmla="*/ 738189 w 2505212"/>
              <a:gd name="connsiteY7" fmla="*/ 264317 h 2821780"/>
              <a:gd name="connsiteX8" fmla="*/ 923926 w 2505212"/>
              <a:gd name="connsiteY8" fmla="*/ 285749 h 2821780"/>
              <a:gd name="connsiteX9" fmla="*/ 1178719 w 2505212"/>
              <a:gd name="connsiteY9" fmla="*/ 300037 h 2821780"/>
              <a:gd name="connsiteX10" fmla="*/ 1409700 w 2505212"/>
              <a:gd name="connsiteY10" fmla="*/ 300037 h 2821780"/>
              <a:gd name="connsiteX11" fmla="*/ 1609725 w 2505212"/>
              <a:gd name="connsiteY11" fmla="*/ 283368 h 2821780"/>
              <a:gd name="connsiteX12" fmla="*/ 1776413 w 2505212"/>
              <a:gd name="connsiteY12" fmla="*/ 266699 h 2821780"/>
              <a:gd name="connsiteX13" fmla="*/ 1997869 w 2505212"/>
              <a:gd name="connsiteY13" fmla="*/ 230980 h 2821780"/>
              <a:gd name="connsiteX14" fmla="*/ 2200276 w 2505212"/>
              <a:gd name="connsiteY14" fmla="*/ 185737 h 2821780"/>
              <a:gd name="connsiteX15" fmla="*/ 2371725 w 2505212"/>
              <a:gd name="connsiteY15" fmla="*/ 121443 h 2821780"/>
              <a:gd name="connsiteX16" fmla="*/ 2478882 w 2505212"/>
              <a:gd name="connsiteY16" fmla="*/ 47624 h 2821780"/>
              <a:gd name="connsiteX17" fmla="*/ 2505075 w 2505212"/>
              <a:gd name="connsiteY17" fmla="*/ 0 h 2821780"/>
              <a:gd name="connsiteX18" fmla="*/ 2495551 w 2505212"/>
              <a:gd name="connsiteY18" fmla="*/ 2516981 h 2821780"/>
              <a:gd name="connsiteX19" fmla="*/ 2497932 w 2505212"/>
              <a:gd name="connsiteY19" fmla="*/ 2519362 h 2821780"/>
              <a:gd name="connsiteX20" fmla="*/ 2452687 w 2505212"/>
              <a:gd name="connsiteY20" fmla="*/ 2583655 h 2821780"/>
              <a:gd name="connsiteX21" fmla="*/ 2366963 w 2505212"/>
              <a:gd name="connsiteY21" fmla="*/ 2643187 h 2821780"/>
              <a:gd name="connsiteX22" fmla="*/ 2264569 w 2505212"/>
              <a:gd name="connsiteY22" fmla="*/ 2683668 h 2821780"/>
              <a:gd name="connsiteX23" fmla="*/ 2124076 w 2505212"/>
              <a:gd name="connsiteY23" fmla="*/ 2731293 h 2821780"/>
              <a:gd name="connsiteX24" fmla="*/ 1950244 w 2505212"/>
              <a:gd name="connsiteY24" fmla="*/ 2767012 h 2821780"/>
              <a:gd name="connsiteX25" fmla="*/ 1804988 w 2505212"/>
              <a:gd name="connsiteY25" fmla="*/ 2788444 h 2821780"/>
              <a:gd name="connsiteX26" fmla="*/ 1607344 w 2505212"/>
              <a:gd name="connsiteY26" fmla="*/ 2807494 h 2821780"/>
              <a:gd name="connsiteX27" fmla="*/ 1385888 w 2505212"/>
              <a:gd name="connsiteY27" fmla="*/ 2819400 h 2821780"/>
              <a:gd name="connsiteX28" fmla="*/ 1197770 w 2505212"/>
              <a:gd name="connsiteY28" fmla="*/ 2821780 h 2821780"/>
              <a:gd name="connsiteX29" fmla="*/ 1021557 w 2505212"/>
              <a:gd name="connsiteY29" fmla="*/ 2821779 h 2821780"/>
              <a:gd name="connsiteX30" fmla="*/ 812007 w 2505212"/>
              <a:gd name="connsiteY30" fmla="*/ 2800349 h 2821780"/>
              <a:gd name="connsiteX31" fmla="*/ 571499 w 2505212"/>
              <a:gd name="connsiteY31" fmla="*/ 2771774 h 2821780"/>
              <a:gd name="connsiteX32" fmla="*/ 383382 w 2505212"/>
              <a:gd name="connsiteY32" fmla="*/ 2733675 h 2821780"/>
              <a:gd name="connsiteX33" fmla="*/ 238126 w 2505212"/>
              <a:gd name="connsiteY33" fmla="*/ 2693193 h 2821780"/>
              <a:gd name="connsiteX34" fmla="*/ 102394 w 2505212"/>
              <a:gd name="connsiteY34" fmla="*/ 2631280 h 2821780"/>
              <a:gd name="connsiteX35" fmla="*/ 19051 w 2505212"/>
              <a:gd name="connsiteY35" fmla="*/ 2566986 h 2821780"/>
              <a:gd name="connsiteX36" fmla="*/ 0 w 2505212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0501 w 2509839"/>
              <a:gd name="connsiteY3" fmla="*/ 150018 h 2821780"/>
              <a:gd name="connsiteX4" fmla="*/ 314325 w 2509839"/>
              <a:gd name="connsiteY4" fmla="*/ 188117 h 2821780"/>
              <a:gd name="connsiteX5" fmla="*/ 419100 w 2509839"/>
              <a:gd name="connsiteY5" fmla="*/ 219074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495551 w 2509839"/>
              <a:gd name="connsiteY18" fmla="*/ 2516981 h 2821780"/>
              <a:gd name="connsiteX19" fmla="*/ 2509839 w 2509839"/>
              <a:gd name="connsiteY19" fmla="*/ 2509837 h 2821780"/>
              <a:gd name="connsiteX20" fmla="*/ 2452687 w 2509839"/>
              <a:gd name="connsiteY20" fmla="*/ 2583655 h 2821780"/>
              <a:gd name="connsiteX21" fmla="*/ 2366963 w 2509839"/>
              <a:gd name="connsiteY21" fmla="*/ 2643187 h 2821780"/>
              <a:gd name="connsiteX22" fmla="*/ 2264569 w 2509839"/>
              <a:gd name="connsiteY22" fmla="*/ 2683668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07494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12007 w 2509839"/>
              <a:gd name="connsiteY30" fmla="*/ 2800349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0501 w 2509839"/>
              <a:gd name="connsiteY3" fmla="*/ 150018 h 2821780"/>
              <a:gd name="connsiteX4" fmla="*/ 314325 w 2509839"/>
              <a:gd name="connsiteY4" fmla="*/ 188117 h 2821780"/>
              <a:gd name="connsiteX5" fmla="*/ 419100 w 2509839"/>
              <a:gd name="connsiteY5" fmla="*/ 219074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2687 w 2509839"/>
              <a:gd name="connsiteY20" fmla="*/ 2583655 h 2821780"/>
              <a:gd name="connsiteX21" fmla="*/ 2366963 w 2509839"/>
              <a:gd name="connsiteY21" fmla="*/ 2643187 h 2821780"/>
              <a:gd name="connsiteX22" fmla="*/ 2264569 w 2509839"/>
              <a:gd name="connsiteY22" fmla="*/ 2683668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07494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12007 w 2509839"/>
              <a:gd name="connsiteY30" fmla="*/ 2800349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0501 w 2509839"/>
              <a:gd name="connsiteY3" fmla="*/ 150018 h 2821780"/>
              <a:gd name="connsiteX4" fmla="*/ 314325 w 2509839"/>
              <a:gd name="connsiteY4" fmla="*/ 188117 h 2821780"/>
              <a:gd name="connsiteX5" fmla="*/ 419100 w 2509839"/>
              <a:gd name="connsiteY5" fmla="*/ 219074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4569 w 2509839"/>
              <a:gd name="connsiteY22" fmla="*/ 2683668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07494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12007 w 2509839"/>
              <a:gd name="connsiteY30" fmla="*/ 2800349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0501 w 2509839"/>
              <a:gd name="connsiteY3" fmla="*/ 150018 h 2821780"/>
              <a:gd name="connsiteX4" fmla="*/ 314325 w 2509839"/>
              <a:gd name="connsiteY4" fmla="*/ 188117 h 2821780"/>
              <a:gd name="connsiteX5" fmla="*/ 419100 w 2509839"/>
              <a:gd name="connsiteY5" fmla="*/ 219074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6950 w 2509839"/>
              <a:gd name="connsiteY22" fmla="*/ 2690812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07494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12007 w 2509839"/>
              <a:gd name="connsiteY30" fmla="*/ 2800349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0501 w 2509839"/>
              <a:gd name="connsiteY3" fmla="*/ 150018 h 2821780"/>
              <a:gd name="connsiteX4" fmla="*/ 314325 w 2509839"/>
              <a:gd name="connsiteY4" fmla="*/ 188117 h 2821780"/>
              <a:gd name="connsiteX5" fmla="*/ 419100 w 2509839"/>
              <a:gd name="connsiteY5" fmla="*/ 219074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6950 w 2509839"/>
              <a:gd name="connsiteY22" fmla="*/ 2690812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14638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12007 w 2509839"/>
              <a:gd name="connsiteY30" fmla="*/ 2800349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0501 w 2509839"/>
              <a:gd name="connsiteY3" fmla="*/ 150018 h 2821780"/>
              <a:gd name="connsiteX4" fmla="*/ 314325 w 2509839"/>
              <a:gd name="connsiteY4" fmla="*/ 188117 h 2821780"/>
              <a:gd name="connsiteX5" fmla="*/ 419100 w 2509839"/>
              <a:gd name="connsiteY5" fmla="*/ 219074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6950 w 2509839"/>
              <a:gd name="connsiteY22" fmla="*/ 2690812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14638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12007 w 2509839"/>
              <a:gd name="connsiteY30" fmla="*/ 2800349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0501 w 2509839"/>
              <a:gd name="connsiteY3" fmla="*/ 150018 h 2821780"/>
              <a:gd name="connsiteX4" fmla="*/ 314325 w 2509839"/>
              <a:gd name="connsiteY4" fmla="*/ 188117 h 2821780"/>
              <a:gd name="connsiteX5" fmla="*/ 419100 w 2509839"/>
              <a:gd name="connsiteY5" fmla="*/ 219074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6950 w 2509839"/>
              <a:gd name="connsiteY22" fmla="*/ 2690812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14638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09625 w 2509839"/>
              <a:gd name="connsiteY30" fmla="*/ 2807493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0501 w 2509839"/>
              <a:gd name="connsiteY3" fmla="*/ 150018 h 2821780"/>
              <a:gd name="connsiteX4" fmla="*/ 314325 w 2509839"/>
              <a:gd name="connsiteY4" fmla="*/ 188117 h 2821780"/>
              <a:gd name="connsiteX5" fmla="*/ 426244 w 2509839"/>
              <a:gd name="connsiteY5" fmla="*/ 216692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6950 w 2509839"/>
              <a:gd name="connsiteY22" fmla="*/ 2690812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14638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09625 w 2509839"/>
              <a:gd name="connsiteY30" fmla="*/ 2807493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7645 w 2509839"/>
              <a:gd name="connsiteY3" fmla="*/ 150018 h 2821780"/>
              <a:gd name="connsiteX4" fmla="*/ 314325 w 2509839"/>
              <a:gd name="connsiteY4" fmla="*/ 188117 h 2821780"/>
              <a:gd name="connsiteX5" fmla="*/ 426244 w 2509839"/>
              <a:gd name="connsiteY5" fmla="*/ 216692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6950 w 2509839"/>
              <a:gd name="connsiteY22" fmla="*/ 2690812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14638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09625 w 2509839"/>
              <a:gd name="connsiteY30" fmla="*/ 2807493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7645 w 2509839"/>
              <a:gd name="connsiteY3" fmla="*/ 150018 h 2821780"/>
              <a:gd name="connsiteX4" fmla="*/ 314325 w 2509839"/>
              <a:gd name="connsiteY4" fmla="*/ 188117 h 2821780"/>
              <a:gd name="connsiteX5" fmla="*/ 426244 w 2509839"/>
              <a:gd name="connsiteY5" fmla="*/ 216692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14463 w 2509839"/>
              <a:gd name="connsiteY10" fmla="*/ 292893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6950 w 2509839"/>
              <a:gd name="connsiteY22" fmla="*/ 2690812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14638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09625 w 2509839"/>
              <a:gd name="connsiteY30" fmla="*/ 2807493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7645 w 2509839"/>
              <a:gd name="connsiteY3" fmla="*/ 150018 h 2821780"/>
              <a:gd name="connsiteX4" fmla="*/ 314325 w 2509839"/>
              <a:gd name="connsiteY4" fmla="*/ 188117 h 2821780"/>
              <a:gd name="connsiteX5" fmla="*/ 426244 w 2509839"/>
              <a:gd name="connsiteY5" fmla="*/ 216692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292893 h 2821780"/>
              <a:gd name="connsiteX10" fmla="*/ 1414463 w 2509839"/>
              <a:gd name="connsiteY10" fmla="*/ 292893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6950 w 2509839"/>
              <a:gd name="connsiteY22" fmla="*/ 2690812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14638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09625 w 2509839"/>
              <a:gd name="connsiteY30" fmla="*/ 2807493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2669 w 2512508"/>
              <a:gd name="connsiteY0" fmla="*/ 2505074 h 2821780"/>
              <a:gd name="connsiteX1" fmla="*/ 288 w 2512508"/>
              <a:gd name="connsiteY1" fmla="*/ 4762 h 2821780"/>
              <a:gd name="connsiteX2" fmla="*/ 86013 w 2512508"/>
              <a:gd name="connsiteY2" fmla="*/ 90487 h 2821780"/>
              <a:gd name="connsiteX3" fmla="*/ 200314 w 2512508"/>
              <a:gd name="connsiteY3" fmla="*/ 150018 h 2821780"/>
              <a:gd name="connsiteX4" fmla="*/ 316994 w 2512508"/>
              <a:gd name="connsiteY4" fmla="*/ 188117 h 2821780"/>
              <a:gd name="connsiteX5" fmla="*/ 428913 w 2512508"/>
              <a:gd name="connsiteY5" fmla="*/ 216692 h 2821780"/>
              <a:gd name="connsiteX6" fmla="*/ 576551 w 2512508"/>
              <a:gd name="connsiteY6" fmla="*/ 245268 h 2821780"/>
              <a:gd name="connsiteX7" fmla="*/ 740858 w 2512508"/>
              <a:gd name="connsiteY7" fmla="*/ 264317 h 2821780"/>
              <a:gd name="connsiteX8" fmla="*/ 926595 w 2512508"/>
              <a:gd name="connsiteY8" fmla="*/ 285749 h 2821780"/>
              <a:gd name="connsiteX9" fmla="*/ 1181388 w 2512508"/>
              <a:gd name="connsiteY9" fmla="*/ 292893 h 2821780"/>
              <a:gd name="connsiteX10" fmla="*/ 1417132 w 2512508"/>
              <a:gd name="connsiteY10" fmla="*/ 292893 h 2821780"/>
              <a:gd name="connsiteX11" fmla="*/ 1612394 w 2512508"/>
              <a:gd name="connsiteY11" fmla="*/ 283368 h 2821780"/>
              <a:gd name="connsiteX12" fmla="*/ 1779082 w 2512508"/>
              <a:gd name="connsiteY12" fmla="*/ 266699 h 2821780"/>
              <a:gd name="connsiteX13" fmla="*/ 2000538 w 2512508"/>
              <a:gd name="connsiteY13" fmla="*/ 230980 h 2821780"/>
              <a:gd name="connsiteX14" fmla="*/ 2202945 w 2512508"/>
              <a:gd name="connsiteY14" fmla="*/ 185737 h 2821780"/>
              <a:gd name="connsiteX15" fmla="*/ 2374394 w 2512508"/>
              <a:gd name="connsiteY15" fmla="*/ 121443 h 2821780"/>
              <a:gd name="connsiteX16" fmla="*/ 2481551 w 2512508"/>
              <a:gd name="connsiteY16" fmla="*/ 47624 h 2821780"/>
              <a:gd name="connsiteX17" fmla="*/ 2507744 w 2512508"/>
              <a:gd name="connsiteY17" fmla="*/ 0 h 2821780"/>
              <a:gd name="connsiteX18" fmla="*/ 2510127 w 2512508"/>
              <a:gd name="connsiteY18" fmla="*/ 2507456 h 2821780"/>
              <a:gd name="connsiteX19" fmla="*/ 2512508 w 2512508"/>
              <a:gd name="connsiteY19" fmla="*/ 2509837 h 2821780"/>
              <a:gd name="connsiteX20" fmla="*/ 2460119 w 2512508"/>
              <a:gd name="connsiteY20" fmla="*/ 2593180 h 2821780"/>
              <a:gd name="connsiteX21" fmla="*/ 2369632 w 2512508"/>
              <a:gd name="connsiteY21" fmla="*/ 2643187 h 2821780"/>
              <a:gd name="connsiteX22" fmla="*/ 2269619 w 2512508"/>
              <a:gd name="connsiteY22" fmla="*/ 2690812 h 2821780"/>
              <a:gd name="connsiteX23" fmla="*/ 2126745 w 2512508"/>
              <a:gd name="connsiteY23" fmla="*/ 2731293 h 2821780"/>
              <a:gd name="connsiteX24" fmla="*/ 1952913 w 2512508"/>
              <a:gd name="connsiteY24" fmla="*/ 2767012 h 2821780"/>
              <a:gd name="connsiteX25" fmla="*/ 1807657 w 2512508"/>
              <a:gd name="connsiteY25" fmla="*/ 2788444 h 2821780"/>
              <a:gd name="connsiteX26" fmla="*/ 1610013 w 2512508"/>
              <a:gd name="connsiteY26" fmla="*/ 2814638 h 2821780"/>
              <a:gd name="connsiteX27" fmla="*/ 1388557 w 2512508"/>
              <a:gd name="connsiteY27" fmla="*/ 2819400 h 2821780"/>
              <a:gd name="connsiteX28" fmla="*/ 1200439 w 2512508"/>
              <a:gd name="connsiteY28" fmla="*/ 2821780 h 2821780"/>
              <a:gd name="connsiteX29" fmla="*/ 1024226 w 2512508"/>
              <a:gd name="connsiteY29" fmla="*/ 2821779 h 2821780"/>
              <a:gd name="connsiteX30" fmla="*/ 812294 w 2512508"/>
              <a:gd name="connsiteY30" fmla="*/ 2807493 h 2821780"/>
              <a:gd name="connsiteX31" fmla="*/ 574168 w 2512508"/>
              <a:gd name="connsiteY31" fmla="*/ 2771774 h 2821780"/>
              <a:gd name="connsiteX32" fmla="*/ 386051 w 2512508"/>
              <a:gd name="connsiteY32" fmla="*/ 2733675 h 2821780"/>
              <a:gd name="connsiteX33" fmla="*/ 240795 w 2512508"/>
              <a:gd name="connsiteY33" fmla="*/ 2693193 h 2821780"/>
              <a:gd name="connsiteX34" fmla="*/ 105063 w 2512508"/>
              <a:gd name="connsiteY34" fmla="*/ 2631280 h 2821780"/>
              <a:gd name="connsiteX35" fmla="*/ 21720 w 2512508"/>
              <a:gd name="connsiteY35" fmla="*/ 2566986 h 2821780"/>
              <a:gd name="connsiteX36" fmla="*/ 2669 w 2512508"/>
              <a:gd name="connsiteY36" fmla="*/ 2505074 h 2821780"/>
              <a:gd name="connsiteX0" fmla="*/ 458 w 2512678"/>
              <a:gd name="connsiteY0" fmla="*/ 2495549 h 2821780"/>
              <a:gd name="connsiteX1" fmla="*/ 458 w 2512678"/>
              <a:gd name="connsiteY1" fmla="*/ 4762 h 2821780"/>
              <a:gd name="connsiteX2" fmla="*/ 86183 w 2512678"/>
              <a:gd name="connsiteY2" fmla="*/ 90487 h 2821780"/>
              <a:gd name="connsiteX3" fmla="*/ 200484 w 2512678"/>
              <a:gd name="connsiteY3" fmla="*/ 150018 h 2821780"/>
              <a:gd name="connsiteX4" fmla="*/ 317164 w 2512678"/>
              <a:gd name="connsiteY4" fmla="*/ 188117 h 2821780"/>
              <a:gd name="connsiteX5" fmla="*/ 429083 w 2512678"/>
              <a:gd name="connsiteY5" fmla="*/ 216692 h 2821780"/>
              <a:gd name="connsiteX6" fmla="*/ 576721 w 2512678"/>
              <a:gd name="connsiteY6" fmla="*/ 245268 h 2821780"/>
              <a:gd name="connsiteX7" fmla="*/ 741028 w 2512678"/>
              <a:gd name="connsiteY7" fmla="*/ 264317 h 2821780"/>
              <a:gd name="connsiteX8" fmla="*/ 926765 w 2512678"/>
              <a:gd name="connsiteY8" fmla="*/ 285749 h 2821780"/>
              <a:gd name="connsiteX9" fmla="*/ 1181558 w 2512678"/>
              <a:gd name="connsiteY9" fmla="*/ 292893 h 2821780"/>
              <a:gd name="connsiteX10" fmla="*/ 1417302 w 2512678"/>
              <a:gd name="connsiteY10" fmla="*/ 292893 h 2821780"/>
              <a:gd name="connsiteX11" fmla="*/ 1612564 w 2512678"/>
              <a:gd name="connsiteY11" fmla="*/ 283368 h 2821780"/>
              <a:gd name="connsiteX12" fmla="*/ 1779252 w 2512678"/>
              <a:gd name="connsiteY12" fmla="*/ 266699 h 2821780"/>
              <a:gd name="connsiteX13" fmla="*/ 2000708 w 2512678"/>
              <a:gd name="connsiteY13" fmla="*/ 230980 h 2821780"/>
              <a:gd name="connsiteX14" fmla="*/ 2203115 w 2512678"/>
              <a:gd name="connsiteY14" fmla="*/ 185737 h 2821780"/>
              <a:gd name="connsiteX15" fmla="*/ 2374564 w 2512678"/>
              <a:gd name="connsiteY15" fmla="*/ 121443 h 2821780"/>
              <a:gd name="connsiteX16" fmla="*/ 2481721 w 2512678"/>
              <a:gd name="connsiteY16" fmla="*/ 47624 h 2821780"/>
              <a:gd name="connsiteX17" fmla="*/ 2507914 w 2512678"/>
              <a:gd name="connsiteY17" fmla="*/ 0 h 2821780"/>
              <a:gd name="connsiteX18" fmla="*/ 2510297 w 2512678"/>
              <a:gd name="connsiteY18" fmla="*/ 2507456 h 2821780"/>
              <a:gd name="connsiteX19" fmla="*/ 2512678 w 2512678"/>
              <a:gd name="connsiteY19" fmla="*/ 2509837 h 2821780"/>
              <a:gd name="connsiteX20" fmla="*/ 2460289 w 2512678"/>
              <a:gd name="connsiteY20" fmla="*/ 2593180 h 2821780"/>
              <a:gd name="connsiteX21" fmla="*/ 2369802 w 2512678"/>
              <a:gd name="connsiteY21" fmla="*/ 2643187 h 2821780"/>
              <a:gd name="connsiteX22" fmla="*/ 2269789 w 2512678"/>
              <a:gd name="connsiteY22" fmla="*/ 2690812 h 2821780"/>
              <a:gd name="connsiteX23" fmla="*/ 2126915 w 2512678"/>
              <a:gd name="connsiteY23" fmla="*/ 2731293 h 2821780"/>
              <a:gd name="connsiteX24" fmla="*/ 1953083 w 2512678"/>
              <a:gd name="connsiteY24" fmla="*/ 2767012 h 2821780"/>
              <a:gd name="connsiteX25" fmla="*/ 1807827 w 2512678"/>
              <a:gd name="connsiteY25" fmla="*/ 2788444 h 2821780"/>
              <a:gd name="connsiteX26" fmla="*/ 1610183 w 2512678"/>
              <a:gd name="connsiteY26" fmla="*/ 2814638 h 2821780"/>
              <a:gd name="connsiteX27" fmla="*/ 1388727 w 2512678"/>
              <a:gd name="connsiteY27" fmla="*/ 2819400 h 2821780"/>
              <a:gd name="connsiteX28" fmla="*/ 1200609 w 2512678"/>
              <a:gd name="connsiteY28" fmla="*/ 2821780 h 2821780"/>
              <a:gd name="connsiteX29" fmla="*/ 1024396 w 2512678"/>
              <a:gd name="connsiteY29" fmla="*/ 2821779 h 2821780"/>
              <a:gd name="connsiteX30" fmla="*/ 812464 w 2512678"/>
              <a:gd name="connsiteY30" fmla="*/ 2807493 h 2821780"/>
              <a:gd name="connsiteX31" fmla="*/ 574338 w 2512678"/>
              <a:gd name="connsiteY31" fmla="*/ 2771774 h 2821780"/>
              <a:gd name="connsiteX32" fmla="*/ 386221 w 2512678"/>
              <a:gd name="connsiteY32" fmla="*/ 2733675 h 2821780"/>
              <a:gd name="connsiteX33" fmla="*/ 240965 w 2512678"/>
              <a:gd name="connsiteY33" fmla="*/ 2693193 h 2821780"/>
              <a:gd name="connsiteX34" fmla="*/ 105233 w 2512678"/>
              <a:gd name="connsiteY34" fmla="*/ 2631280 h 2821780"/>
              <a:gd name="connsiteX35" fmla="*/ 21890 w 2512678"/>
              <a:gd name="connsiteY35" fmla="*/ 2566986 h 2821780"/>
              <a:gd name="connsiteX36" fmla="*/ 458 w 2512678"/>
              <a:gd name="connsiteY36" fmla="*/ 2495549 h 282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12678" h="2821780">
                <a:moveTo>
                  <a:pt x="458" y="2495549"/>
                </a:moveTo>
                <a:cubicBezTo>
                  <a:pt x="2045" y="1665287"/>
                  <a:pt x="-1129" y="835024"/>
                  <a:pt x="458" y="4762"/>
                </a:cubicBezTo>
                <a:lnTo>
                  <a:pt x="86183" y="90487"/>
                </a:lnTo>
                <a:lnTo>
                  <a:pt x="200484" y="150018"/>
                </a:lnTo>
                <a:cubicBezTo>
                  <a:pt x="241759" y="162718"/>
                  <a:pt x="279064" y="177005"/>
                  <a:pt x="317164" y="188117"/>
                </a:cubicBezTo>
                <a:cubicBezTo>
                  <a:pt x="355264" y="199229"/>
                  <a:pt x="391777" y="207167"/>
                  <a:pt x="429083" y="216692"/>
                </a:cubicBezTo>
                <a:lnTo>
                  <a:pt x="576721" y="245268"/>
                </a:lnTo>
                <a:lnTo>
                  <a:pt x="741028" y="264317"/>
                </a:lnTo>
                <a:cubicBezTo>
                  <a:pt x="799369" y="271064"/>
                  <a:pt x="853343" y="280986"/>
                  <a:pt x="926765" y="285749"/>
                </a:cubicBezTo>
                <a:cubicBezTo>
                  <a:pt x="1000187" y="290512"/>
                  <a:pt x="1096627" y="290512"/>
                  <a:pt x="1181558" y="292893"/>
                </a:cubicBezTo>
                <a:lnTo>
                  <a:pt x="1417302" y="292893"/>
                </a:lnTo>
                <a:lnTo>
                  <a:pt x="1612564" y="283368"/>
                </a:lnTo>
                <a:lnTo>
                  <a:pt x="1779252" y="266699"/>
                </a:lnTo>
                <a:lnTo>
                  <a:pt x="2000708" y="230980"/>
                </a:lnTo>
                <a:lnTo>
                  <a:pt x="2203115" y="185737"/>
                </a:lnTo>
                <a:lnTo>
                  <a:pt x="2374564" y="121443"/>
                </a:lnTo>
                <a:lnTo>
                  <a:pt x="2481721" y="47624"/>
                </a:lnTo>
                <a:lnTo>
                  <a:pt x="2507914" y="0"/>
                </a:lnTo>
                <a:cubicBezTo>
                  <a:pt x="2509502" y="825500"/>
                  <a:pt x="2508709" y="1681956"/>
                  <a:pt x="2510297" y="2507456"/>
                </a:cubicBezTo>
                <a:lnTo>
                  <a:pt x="2512678" y="2509837"/>
                </a:lnTo>
                <a:lnTo>
                  <a:pt x="2460289" y="2593180"/>
                </a:lnTo>
                <a:lnTo>
                  <a:pt x="2369802" y="2643187"/>
                </a:lnTo>
                <a:lnTo>
                  <a:pt x="2269789" y="2690812"/>
                </a:lnTo>
                <a:lnTo>
                  <a:pt x="2126915" y="2731293"/>
                </a:lnTo>
                <a:cubicBezTo>
                  <a:pt x="2074527" y="2743199"/>
                  <a:pt x="2006264" y="2757487"/>
                  <a:pt x="1953083" y="2767012"/>
                </a:cubicBezTo>
                <a:cubicBezTo>
                  <a:pt x="1899902" y="2776537"/>
                  <a:pt x="1856246" y="2781300"/>
                  <a:pt x="1807827" y="2788444"/>
                </a:cubicBezTo>
                <a:lnTo>
                  <a:pt x="1610183" y="2814638"/>
                </a:lnTo>
                <a:lnTo>
                  <a:pt x="1388727" y="2819400"/>
                </a:lnTo>
                <a:lnTo>
                  <a:pt x="1200609" y="2821780"/>
                </a:lnTo>
                <a:lnTo>
                  <a:pt x="1024396" y="2821779"/>
                </a:lnTo>
                <a:cubicBezTo>
                  <a:pt x="956134" y="2817017"/>
                  <a:pt x="887474" y="2815827"/>
                  <a:pt x="812464" y="2807493"/>
                </a:cubicBezTo>
                <a:lnTo>
                  <a:pt x="574338" y="2771774"/>
                </a:lnTo>
                <a:lnTo>
                  <a:pt x="386221" y="2733675"/>
                </a:lnTo>
                <a:lnTo>
                  <a:pt x="240965" y="2693193"/>
                </a:lnTo>
                <a:lnTo>
                  <a:pt x="105233" y="2631280"/>
                </a:lnTo>
                <a:lnTo>
                  <a:pt x="21890" y="2566986"/>
                </a:lnTo>
                <a:lnTo>
                  <a:pt x="458" y="249554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031505" y="3927655"/>
            <a:ext cx="2511735" cy="662512"/>
            <a:chOff x="1031505" y="3927655"/>
            <a:chExt cx="2511735" cy="662512"/>
          </a:xfrm>
        </p:grpSpPr>
        <p:sp>
          <p:nvSpPr>
            <p:cNvPr id="194" name="Дуга 193"/>
            <p:cNvSpPr/>
            <p:nvPr/>
          </p:nvSpPr>
          <p:spPr>
            <a:xfrm>
              <a:off x="1031505" y="3927655"/>
              <a:ext cx="2509200" cy="658800"/>
            </a:xfrm>
            <a:prstGeom prst="arc">
              <a:avLst>
                <a:gd name="adj1" fmla="val 10720262"/>
                <a:gd name="adj2" fmla="val 69362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Дуга 208"/>
            <p:cNvSpPr/>
            <p:nvPr/>
          </p:nvSpPr>
          <p:spPr>
            <a:xfrm rot="10800000">
              <a:off x="1034040" y="3931367"/>
              <a:ext cx="2509200" cy="6588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0" name="Овал 209"/>
          <p:cNvSpPr/>
          <p:nvPr/>
        </p:nvSpPr>
        <p:spPr>
          <a:xfrm>
            <a:off x="2729011" y="452628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Овал 211"/>
          <p:cNvSpPr/>
          <p:nvPr/>
        </p:nvSpPr>
        <p:spPr>
          <a:xfrm>
            <a:off x="1036134" y="1382716"/>
            <a:ext cx="2509200" cy="658800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Прямоугольник 213"/>
              <p:cNvSpPr/>
              <p:nvPr/>
            </p:nvSpPr>
            <p:spPr>
              <a:xfrm>
                <a:off x="1865810" y="1451084"/>
                <a:ext cx="4849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4" name="Прямоугольник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10" y="1451084"/>
                <a:ext cx="48494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62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5" name="Прямая соединительная линия 214"/>
          <p:cNvCxnSpPr/>
          <p:nvPr/>
        </p:nvCxnSpPr>
        <p:spPr>
          <a:xfrm>
            <a:off x="2296447" y="1745503"/>
            <a:ext cx="466033" cy="26944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Прямоугольник 215"/>
              <p:cNvSpPr/>
              <p:nvPr/>
            </p:nvSpPr>
            <p:spPr>
              <a:xfrm>
                <a:off x="2692691" y="1962940"/>
                <a:ext cx="5232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6" name="Прямоугольник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691" y="1962940"/>
                <a:ext cx="52322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395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Прямоугольник 216"/>
              <p:cNvSpPr/>
              <p:nvPr/>
            </p:nvSpPr>
            <p:spPr>
              <a:xfrm>
                <a:off x="2378930" y="1555424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7" name="Прямоугольник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930" y="1555424"/>
                <a:ext cx="351635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413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" name="Овал 217"/>
          <p:cNvSpPr/>
          <p:nvPr/>
        </p:nvSpPr>
        <p:spPr>
          <a:xfrm>
            <a:off x="2232208" y="168809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Овал 218"/>
          <p:cNvSpPr/>
          <p:nvPr/>
        </p:nvSpPr>
        <p:spPr>
          <a:xfrm>
            <a:off x="2724105" y="198527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Прямоугольник 219"/>
              <p:cNvSpPr/>
              <p:nvPr/>
            </p:nvSpPr>
            <p:spPr>
              <a:xfrm>
                <a:off x="3234611" y="1235060"/>
                <a:ext cx="463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0" name="Прямоугольник 2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611" y="1235060"/>
                <a:ext cx="463011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710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2" name="Прямая соединительная линия 221"/>
          <p:cNvCxnSpPr/>
          <p:nvPr/>
        </p:nvCxnSpPr>
        <p:spPr>
          <a:xfrm>
            <a:off x="3544838" y="1702198"/>
            <a:ext cx="0" cy="25485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>
            <a:off x="1038841" y="1707913"/>
            <a:ext cx="0" cy="25485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Прямоугольник 172"/>
          <p:cNvSpPr/>
          <p:nvPr/>
        </p:nvSpPr>
        <p:spPr>
          <a:xfrm>
            <a:off x="1523722" y="2715766"/>
            <a:ext cx="1488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  <a:ea typeface="Calibri"/>
              </a:rPr>
              <a:t>боковая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</a:rPr>
              <a:t>поверхность</a:t>
            </a:r>
            <a:endParaRPr lang="ru-RU" dirty="0">
              <a:solidFill>
                <a:schemeClr val="accent5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88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177" grpId="0"/>
      <p:bldP spid="179" grpId="0"/>
      <p:bldP spid="180" grpId="0"/>
      <p:bldP spid="181" grpId="0"/>
      <p:bldP spid="193" grpId="0" animBg="1"/>
      <p:bldP spid="195" grpId="0" animBg="1"/>
      <p:bldP spid="196" grpId="0" animBg="1"/>
      <p:bldP spid="210" grpId="0" animBg="1"/>
      <p:bldP spid="212" grpId="0" animBg="1"/>
      <p:bldP spid="214" grpId="0"/>
      <p:bldP spid="216" grpId="0"/>
      <p:bldP spid="217" grpId="0"/>
      <p:bldP spid="218" grpId="0" animBg="1"/>
      <p:bldP spid="219" grpId="0" animBg="1"/>
      <p:bldP spid="220" grpId="0"/>
      <p:bldP spid="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рямоугольник 91"/>
          <p:cNvSpPr/>
          <p:nvPr/>
        </p:nvSpPr>
        <p:spPr>
          <a:xfrm>
            <a:off x="3491880" y="339502"/>
            <a:ext cx="5400600" cy="3168352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Цилиндр 21"/>
          <p:cNvSpPr/>
          <p:nvPr/>
        </p:nvSpPr>
        <p:spPr>
          <a:xfrm>
            <a:off x="627457" y="422176"/>
            <a:ext cx="2124000" cy="2880320"/>
          </a:xfrm>
          <a:prstGeom prst="can">
            <a:avLst>
              <a:gd name="adj" fmla="val 26978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712419" y="3017892"/>
            <a:ext cx="10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603832" y="422019"/>
            <a:ext cx="2157988" cy="2880477"/>
            <a:chOff x="2045913" y="2211710"/>
            <a:chExt cx="1049807" cy="1243091"/>
          </a:xfrm>
        </p:grpSpPr>
        <p:sp>
          <p:nvSpPr>
            <p:cNvPr id="49" name="Овал 48"/>
            <p:cNvSpPr/>
            <p:nvPr/>
          </p:nvSpPr>
          <p:spPr>
            <a:xfrm>
              <a:off x="2051720" y="2211710"/>
              <a:ext cx="1044000" cy="252000"/>
            </a:xfrm>
            <a:prstGeom prst="ellipse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2049091" y="2342124"/>
              <a:ext cx="3175" cy="9900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3090009" y="2334683"/>
              <a:ext cx="3175" cy="9936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Дуга 54"/>
            <p:cNvSpPr/>
            <p:nvPr/>
          </p:nvSpPr>
          <p:spPr>
            <a:xfrm rot="10800000">
              <a:off x="2045913" y="3199307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Дуга 58"/>
            <p:cNvSpPr/>
            <p:nvPr/>
          </p:nvSpPr>
          <p:spPr>
            <a:xfrm>
              <a:off x="2049340" y="3202801"/>
              <a:ext cx="1044000" cy="252000"/>
            </a:xfrm>
            <a:prstGeom prst="arc">
              <a:avLst>
                <a:gd name="adj1" fmla="val 10796337"/>
                <a:gd name="adj2" fmla="val 21462080"/>
              </a:avLst>
            </a:prstGeom>
            <a:ln w="19050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1700010" y="226159"/>
            <a:ext cx="0" cy="332356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961859" y="3014464"/>
            <a:ext cx="726430" cy="216024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97179" y="706780"/>
            <a:ext cx="133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1666699" y="2976372"/>
            <a:ext cx="72000" cy="7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659087" y="672108"/>
            <a:ext cx="72000" cy="7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105875" y="2798440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ru-RU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875" y="2798440"/>
                <a:ext cx="35163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413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 flipV="1">
            <a:off x="1003387" y="949092"/>
            <a:ext cx="0" cy="2268000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754439" y="3015992"/>
            <a:ext cx="2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843808" y="752500"/>
            <a:ext cx="0" cy="223224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2834067" y="1709028"/>
                <a:ext cx="369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067" y="1709028"/>
                <a:ext cx="369781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80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681447" y="566192"/>
                <a:ext cx="396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7" y="566192"/>
                <a:ext cx="39606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4139952" y="712474"/>
            <a:ext cx="4320480" cy="2304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3491880" y="3147814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147814"/>
                <a:ext cx="38241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3736263" y="3003798"/>
                <a:ext cx="385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63" y="3003798"/>
                <a:ext cx="38568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3743883" y="411510"/>
                <a:ext cx="396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883" y="411510"/>
                <a:ext cx="39606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8388424" y="3014846"/>
                <a:ext cx="450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3014846"/>
                <a:ext cx="45005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891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8396044" y="422558"/>
                <a:ext cx="464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044" y="422558"/>
                <a:ext cx="464935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688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Прямая соединительная линия 97"/>
          <p:cNvCxnSpPr/>
          <p:nvPr/>
        </p:nvCxnSpPr>
        <p:spPr>
          <a:xfrm>
            <a:off x="3844809" y="708690"/>
            <a:ext cx="2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842428" y="3015521"/>
            <a:ext cx="2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V="1">
            <a:off x="4067944" y="746934"/>
            <a:ext cx="0" cy="223224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3707904" y="1703462"/>
                <a:ext cx="369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703462"/>
                <a:ext cx="369781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1967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5004048" y="1428914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  <a:ea typeface="Calibri"/>
              </a:rPr>
              <a:t>Развертка 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  <a:ea typeface="Calibri"/>
              </a:rPr>
              <a:t>боковой </a:t>
            </a:r>
            <a:r>
              <a:rPr lang="ru-RU" b="1" i="1" dirty="0">
                <a:solidFill>
                  <a:schemeClr val="accent5"/>
                </a:solidFill>
                <a:latin typeface="Times New Roman"/>
                <a:ea typeface="Calibri"/>
              </a:rPr>
              <a:t>поверхности </a:t>
            </a:r>
            <a:endParaRPr lang="ru-RU" b="1" i="1" dirty="0" smtClean="0">
              <a:solidFill>
                <a:schemeClr val="accent5"/>
              </a:solidFill>
              <a:latin typeface="Times New Roman"/>
              <a:ea typeface="Calibri"/>
            </a:endParaRP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  <a:ea typeface="Calibri"/>
              </a:rPr>
              <a:t>цилиндра</a:t>
            </a:r>
            <a:endParaRPr lang="ru-RU" b="1" i="1" dirty="0">
              <a:solidFill>
                <a:schemeClr val="accent5"/>
              </a:solidFill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flipV="1">
            <a:off x="4139952" y="708834"/>
            <a:ext cx="0" cy="230400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8460432" y="708834"/>
            <a:ext cx="0" cy="230400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16200000">
            <a:off x="3994828" y="3167921"/>
            <a:ext cx="2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16200000">
            <a:off x="8321194" y="3168995"/>
            <a:ext cx="2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16200000" flipV="1">
            <a:off x="6309414" y="979098"/>
            <a:ext cx="0" cy="4212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6012160" y="3075806"/>
                <a:ext cx="616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075806"/>
                <a:ext cx="616131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386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Овал 87"/>
          <p:cNvSpPr/>
          <p:nvPr/>
        </p:nvSpPr>
        <p:spPr>
          <a:xfrm>
            <a:off x="965287" y="903372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4020107" y="3507854"/>
                <a:ext cx="2190471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бок.пов.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развертки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107" y="3507854"/>
                <a:ext cx="2190471" cy="394210"/>
              </a:xfrm>
              <a:prstGeom prst="rect">
                <a:avLst/>
              </a:prstGeom>
              <a:blipFill rotWithShape="1">
                <a:blip r:embed="rId13"/>
                <a:stretch>
                  <a:fillRect t="-6154" r="-1389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1827968" y="3241536"/>
                <a:ext cx="616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68" y="3241536"/>
                <a:ext cx="616131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1287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603832" y="2703572"/>
            <a:ext cx="2153096" cy="592028"/>
            <a:chOff x="323528" y="2969890"/>
            <a:chExt cx="2153096" cy="592028"/>
          </a:xfrm>
        </p:grpSpPr>
        <p:sp>
          <p:nvSpPr>
            <p:cNvPr id="54" name="Дуга 53"/>
            <p:cNvSpPr/>
            <p:nvPr/>
          </p:nvSpPr>
          <p:spPr>
            <a:xfrm rot="10800000">
              <a:off x="323528" y="2969890"/>
              <a:ext cx="2146051" cy="583932"/>
            </a:xfrm>
            <a:prstGeom prst="arc">
              <a:avLst>
                <a:gd name="adj1" fmla="val 10796337"/>
                <a:gd name="adj2" fmla="val 0"/>
              </a:avLst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Дуга 55"/>
            <p:cNvSpPr/>
            <p:nvPr/>
          </p:nvSpPr>
          <p:spPr>
            <a:xfrm>
              <a:off x="330573" y="2977986"/>
              <a:ext cx="2146051" cy="583932"/>
            </a:xfrm>
            <a:prstGeom prst="arc">
              <a:avLst>
                <a:gd name="adj1" fmla="val 10796337"/>
                <a:gd name="adj2" fmla="val 21462080"/>
              </a:avLst>
            </a:prstGeom>
            <a:ln w="28575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2" name="Овал 81"/>
          <p:cNvSpPr/>
          <p:nvPr/>
        </p:nvSpPr>
        <p:spPr>
          <a:xfrm>
            <a:off x="961859" y="3189732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673827" y="3158480"/>
                <a:ext cx="385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27" y="3158480"/>
                <a:ext cx="385683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528" y="3085342"/>
            <a:ext cx="936104" cy="526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065118" y="3508116"/>
                <a:ext cx="1300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118" y="3508116"/>
                <a:ext cx="1300099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328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198196" y="3508116"/>
                <a:ext cx="1145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196" y="3508116"/>
                <a:ext cx="1145891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372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39552" y="4227934"/>
                <a:ext cx="2223109" cy="400110"/>
              </a:xfrm>
              <a:prstGeom prst="rect">
                <a:avLst/>
              </a:prstGeom>
              <a:noFill/>
              <a:ln w="190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бок.пов.</m:t>
                          </m:r>
                        </m:sub>
                      </m:sSub>
                      <m:r>
                        <a:rPr lang="ru-RU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</m:oMath>
                  </m:oMathPara>
                </a14:m>
                <a:endParaRPr lang="ru-RU" sz="2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227934"/>
                <a:ext cx="2223109" cy="400110"/>
              </a:xfrm>
              <a:prstGeom prst="rect">
                <a:avLst/>
              </a:prstGeom>
              <a:blipFill rotWithShape="1">
                <a:blip r:embed="rId19"/>
                <a:stretch>
                  <a:fillRect t="-5882" r="-1635" b="-23529"/>
                </a:stretch>
              </a:blipFill>
              <a:ln w="19050"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491880" y="4011910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лощадь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боковой поверхности цилиндра равна произведению длины окружности основания на высоту цилиндра.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52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1.94444E-6 -0.4546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1.94444E-6 -0.4546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2" grpId="0" animBg="1"/>
      <p:bldP spid="62" grpId="0" animBg="1"/>
      <p:bldP spid="63" grpId="0" animBg="1"/>
      <p:bldP spid="17" grpId="0"/>
      <p:bldP spid="72" grpId="0"/>
      <p:bldP spid="89" grpId="0"/>
      <p:bldP spid="21" grpId="0" animBg="1"/>
      <p:bldP spid="93" grpId="0"/>
      <p:bldP spid="94" grpId="0"/>
      <p:bldP spid="95" grpId="0"/>
      <p:bldP spid="96" grpId="0"/>
      <p:bldP spid="97" grpId="0"/>
      <p:bldP spid="101" grpId="0"/>
      <p:bldP spid="23" grpId="0"/>
      <p:bldP spid="113" grpId="0"/>
      <p:bldP spid="88" grpId="0" animBg="1"/>
      <p:bldP spid="120" grpId="0"/>
      <p:bldP spid="53" grpId="0"/>
      <p:bldP spid="82" grpId="0" animBg="1"/>
      <p:bldP spid="85" grpId="0"/>
      <p:bldP spid="57" grpId="0"/>
      <p:bldP spid="58" grpId="0"/>
      <p:bldP spid="60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422698" y="3795886"/>
                <a:ext cx="29801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b="1" i="1" smtClean="0">
                              <a:latin typeface="Cambria Math"/>
                            </a:rPr>
                            <m:t>полн.пов.</m:t>
                          </m:r>
                        </m:sub>
                      </m:sSub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бок.пов.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b="1" i="1" smtClean="0">
                              <a:latin typeface="Cambria Math"/>
                            </a:rPr>
                            <m:t>осн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698" y="3795886"/>
                <a:ext cx="2980111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02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4201918" y="3795886"/>
                <a:ext cx="2167516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918" y="3795886"/>
                <a:ext cx="2167516" cy="375552"/>
              </a:xfrm>
              <a:prstGeom prst="rect">
                <a:avLst/>
              </a:prstGeom>
              <a:blipFill rotWithShape="1">
                <a:blip r:embed="rId4"/>
                <a:stretch>
                  <a:fillRect t="-6557" r="-3371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6163898" y="3795886"/>
                <a:ext cx="17924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898" y="3795886"/>
                <a:ext cx="179247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442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Цилиндр 57"/>
          <p:cNvSpPr/>
          <p:nvPr/>
        </p:nvSpPr>
        <p:spPr>
          <a:xfrm>
            <a:off x="3496455" y="422176"/>
            <a:ext cx="2124000" cy="2880320"/>
          </a:xfrm>
          <a:prstGeom prst="can">
            <a:avLst>
              <a:gd name="adj" fmla="val 26978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581417" y="3017892"/>
            <a:ext cx="10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59"/>
          <p:cNvGrpSpPr/>
          <p:nvPr/>
        </p:nvGrpSpPr>
        <p:grpSpPr>
          <a:xfrm>
            <a:off x="3472830" y="422019"/>
            <a:ext cx="2157988" cy="2880477"/>
            <a:chOff x="2045913" y="2211710"/>
            <a:chExt cx="1049807" cy="1243091"/>
          </a:xfrm>
        </p:grpSpPr>
        <p:sp>
          <p:nvSpPr>
            <p:cNvPr id="61" name="Овал 60"/>
            <p:cNvSpPr/>
            <p:nvPr/>
          </p:nvSpPr>
          <p:spPr>
            <a:xfrm>
              <a:off x="2051720" y="2211710"/>
              <a:ext cx="1044000" cy="252000"/>
            </a:xfrm>
            <a:prstGeom prst="ellipse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2049091" y="2342124"/>
              <a:ext cx="3175" cy="9900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3090009" y="2334683"/>
              <a:ext cx="3175" cy="9936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Дуга 64"/>
            <p:cNvSpPr/>
            <p:nvPr/>
          </p:nvSpPr>
          <p:spPr>
            <a:xfrm rot="10800000">
              <a:off x="2045913" y="3199307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Дуга 65"/>
            <p:cNvSpPr/>
            <p:nvPr/>
          </p:nvSpPr>
          <p:spPr>
            <a:xfrm>
              <a:off x="2049340" y="3202801"/>
              <a:ext cx="1044000" cy="252000"/>
            </a:xfrm>
            <a:prstGeom prst="arc">
              <a:avLst>
                <a:gd name="adj1" fmla="val 10796337"/>
                <a:gd name="adj2" fmla="val 21462080"/>
              </a:avLst>
            </a:prstGeom>
            <a:ln w="19050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7" name="Прямая соединительная линия 66"/>
          <p:cNvCxnSpPr/>
          <p:nvPr/>
        </p:nvCxnSpPr>
        <p:spPr>
          <a:xfrm>
            <a:off x="4569008" y="226159"/>
            <a:ext cx="0" cy="332356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3830857" y="3014464"/>
            <a:ext cx="726430" cy="216024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566177" y="706780"/>
            <a:ext cx="133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4535697" y="2976372"/>
            <a:ext cx="72000" cy="7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528085" y="672108"/>
            <a:ext cx="72000" cy="7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3974873" y="2798440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ru-RU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873" y="2798440"/>
                <a:ext cx="35163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413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я соединительная линия 73"/>
          <p:cNvCxnSpPr/>
          <p:nvPr/>
        </p:nvCxnSpPr>
        <p:spPr>
          <a:xfrm>
            <a:off x="5623437" y="3015992"/>
            <a:ext cx="2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5712806" y="752500"/>
            <a:ext cx="0" cy="223224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5703065" y="1709028"/>
                <a:ext cx="369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065" y="1709028"/>
                <a:ext cx="369781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4704694" y="3219822"/>
                <a:ext cx="606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ru-RU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ru-RU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694" y="3219822"/>
                <a:ext cx="606384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313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Группа 79"/>
          <p:cNvGrpSpPr/>
          <p:nvPr/>
        </p:nvGrpSpPr>
        <p:grpSpPr>
          <a:xfrm>
            <a:off x="3472830" y="2703572"/>
            <a:ext cx="2153096" cy="592028"/>
            <a:chOff x="323528" y="2969890"/>
            <a:chExt cx="2153096" cy="592028"/>
          </a:xfrm>
        </p:grpSpPr>
        <p:sp>
          <p:nvSpPr>
            <p:cNvPr id="81" name="Дуга 80"/>
            <p:cNvSpPr/>
            <p:nvPr/>
          </p:nvSpPr>
          <p:spPr>
            <a:xfrm rot="10800000">
              <a:off x="323528" y="2969890"/>
              <a:ext cx="2146051" cy="583932"/>
            </a:xfrm>
            <a:prstGeom prst="arc">
              <a:avLst>
                <a:gd name="adj1" fmla="val 10796337"/>
                <a:gd name="adj2" fmla="val 0"/>
              </a:avLst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Дуга 81"/>
            <p:cNvSpPr/>
            <p:nvPr/>
          </p:nvSpPr>
          <p:spPr>
            <a:xfrm>
              <a:off x="330573" y="2977986"/>
              <a:ext cx="2146051" cy="583932"/>
            </a:xfrm>
            <a:prstGeom prst="arc">
              <a:avLst>
                <a:gd name="adj1" fmla="val 10796337"/>
                <a:gd name="adj2" fmla="val 21462080"/>
              </a:avLst>
            </a:prstGeom>
            <a:ln w="28575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2" name="Овал 91"/>
          <p:cNvSpPr/>
          <p:nvPr/>
        </p:nvSpPr>
        <p:spPr>
          <a:xfrm>
            <a:off x="3485222" y="421035"/>
            <a:ext cx="2146051" cy="5839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3816215" y="3185922"/>
            <a:ext cx="72000" cy="7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4742794" y="123478"/>
                <a:ext cx="606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ru-RU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ru-RU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794" y="123478"/>
                <a:ext cx="606384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414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876256" y="762258"/>
                <a:ext cx="2023246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бок.пов.</m:t>
                          </m:r>
                        </m:sub>
                      </m:sSub>
                      <m:r>
                        <a:rPr lang="ru-RU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762258"/>
                <a:ext cx="2023246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506" b="-2459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074690" y="4371950"/>
                <a:ext cx="2997552" cy="400110"/>
              </a:xfrm>
              <a:prstGeom prst="rect">
                <a:avLst/>
              </a:prstGeom>
              <a:ln w="190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полн.пов.</m:t>
                          </m:r>
                        </m:sub>
                      </m:sSub>
                      <m:r>
                        <a:rPr lang="ru-RU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0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690" y="4371950"/>
                <a:ext cx="2997552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5797" r="-2424" b="-21739"/>
                </a:stretch>
              </a:blipFill>
              <a:ln w="19050"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6876256" y="339502"/>
                <a:ext cx="1503810" cy="407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круга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libri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ru-RU" b="1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39502"/>
                <a:ext cx="1503810" cy="407419"/>
              </a:xfrm>
              <a:prstGeom prst="rect">
                <a:avLst/>
              </a:prstGeom>
              <a:blipFill rotWithShape="1">
                <a:blip r:embed="rId12"/>
                <a:stretch>
                  <a:fillRect t="-4478" r="-2429" b="-16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Группа 3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63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 animBg="1"/>
      <p:bldP spid="70" grpId="0" animBg="1"/>
      <p:bldP spid="71" grpId="0" animBg="1"/>
      <p:bldP spid="72" grpId="0"/>
      <p:bldP spid="76" grpId="0"/>
      <p:bldP spid="79" grpId="0"/>
      <p:bldP spid="92" grpId="0" animBg="1"/>
      <p:bldP spid="94" grpId="0" animBg="1"/>
      <p:bldP spid="96" grpId="0"/>
      <p:bldP spid="99" grpId="0"/>
      <p:bldP spid="2" grpId="0" animBg="1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553305" y="1707654"/>
            <a:ext cx="1044000" cy="223200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7654" y="220145"/>
                <a:ext cx="83796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Цилиндр получен в результате вращения прямоугольника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𝐴𝐵𝐶𝐷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около прямой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𝐴𝐷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 Вычислите площадь боковой поверхности цилиндра, если длины сторон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𝐴𝐷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𝐴𝐵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прямоугольника равны соответственно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libri"/>
                      </a:rPr>
                      <m:t>4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см </a:t>
                </a:r>
                <a:r>
                  <a:rPr lang="ru-RU" dirty="0">
                    <a:latin typeface="Times New Roman"/>
                    <a:ea typeface="Calibri"/>
                  </a:rPr>
                  <a:t>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libri"/>
                      </a:rPr>
                      <m:t>2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см.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54" y="220145"/>
                <a:ext cx="8379632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655" t="-3289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69898" y="3723878"/>
                <a:ext cx="1787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Ответ: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16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m:t>см</m:t>
                    </m:r>
                    <m:r>
                      <m:rPr>
                        <m:nor/>
                      </m:rPr>
                      <a:rPr lang="ru-RU" baseline="30000" dirty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8" y="3723878"/>
                <a:ext cx="178766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072" t="-10000" r="-511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95536" y="1257022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95536" y="1761078"/>
                <a:ext cx="20232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бок.пов.</m:t>
                          </m:r>
                        </m:sub>
                      </m:sSub>
                      <m:r>
                        <a:rPr lang="ru-RU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61078"/>
                <a:ext cx="202324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5536" y="2202418"/>
                <a:ext cx="1684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𝐴𝐵</m:t>
                      </m:r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𝑟</m:t>
                      </m:r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=2</m:t>
                      </m:r>
                      <m:r>
                        <m:rPr>
                          <m:nor/>
                        </m:rPr>
                        <a:rPr lang="ru-RU" dirty="0">
                          <a:latin typeface="Times New Roman"/>
                          <a:ea typeface="Calibri"/>
                        </a:rPr>
                        <m:t> см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02418"/>
                <a:ext cx="168456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89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80296" y="2625174"/>
                <a:ext cx="16621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𝐴𝐷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=4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см</a:t>
                </a:r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96" y="2625174"/>
                <a:ext cx="166212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10000" r="-549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2196" y="3066514"/>
                <a:ext cx="3096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бок.пов.</m:t>
                          </m:r>
                        </m:sub>
                      </m:sSub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2∙4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96" y="3066514"/>
                <a:ext cx="309629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78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Группа 77"/>
          <p:cNvGrpSpPr/>
          <p:nvPr/>
        </p:nvGrpSpPr>
        <p:grpSpPr>
          <a:xfrm>
            <a:off x="6507425" y="1419622"/>
            <a:ext cx="2091067" cy="2808312"/>
            <a:chOff x="2044934" y="2211710"/>
            <a:chExt cx="1047800" cy="1242885"/>
          </a:xfrm>
        </p:grpSpPr>
        <p:sp>
          <p:nvSpPr>
            <p:cNvPr id="79" name="Овал 78"/>
            <p:cNvSpPr/>
            <p:nvPr/>
          </p:nvSpPr>
          <p:spPr>
            <a:xfrm>
              <a:off x="2047438" y="2211710"/>
              <a:ext cx="1044000" cy="252000"/>
            </a:xfrm>
            <a:prstGeom prst="ellips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2044934" y="2338835"/>
              <a:ext cx="3175" cy="9900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3089559" y="2334683"/>
              <a:ext cx="3175" cy="9936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Дуга 85"/>
            <p:cNvSpPr/>
            <p:nvPr/>
          </p:nvSpPr>
          <p:spPr>
            <a:xfrm rot="10800000">
              <a:off x="2045463" y="3202595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Дуга 86"/>
            <p:cNvSpPr/>
            <p:nvPr/>
          </p:nvSpPr>
          <p:spPr>
            <a:xfrm>
              <a:off x="2045058" y="3195425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020272" y="2575967"/>
                <a:ext cx="5709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4</m:t>
                    </m:r>
                  </m:oMath>
                </a14:m>
                <a:r>
                  <a:rPr lang="ru-RU" sz="16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 см</a:t>
                </a:r>
                <a:endParaRPr lang="ru-RU" sz="1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575967"/>
                <a:ext cx="570990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7273" r="-1075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253510" y="3066514"/>
                <a:ext cx="1356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6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см</a:t>
                </a:r>
                <a:r>
                  <a:rPr lang="ru-RU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baseline="30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510" y="3066514"/>
                <a:ext cx="135659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270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221438" y="1578496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438" y="1578496"/>
                <a:ext cx="39869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1846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596336" y="2571750"/>
                <a:ext cx="3697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6"/>
                          </a:solidFill>
                          <a:latin typeface="Cambria Math"/>
                          <a:ea typeface="Calibri"/>
                        </a:rPr>
                        <m:t>h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71750"/>
                <a:ext cx="369780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967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8532440" y="1586880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1586880"/>
                <a:ext cx="398699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8513390" y="3709020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390" y="3709020"/>
                <a:ext cx="385554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7229838" y="3714353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838" y="3714353"/>
                <a:ext cx="404598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7740352" y="1419622"/>
                <a:ext cx="5709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2</m:t>
                    </m:r>
                  </m:oMath>
                </a14:m>
                <a:r>
                  <a:rPr lang="ru-RU" sz="16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 см</a:t>
                </a:r>
                <a:endParaRPr lang="ru-RU" sz="16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419622"/>
                <a:ext cx="570990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7273" r="-1075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7884368" y="1607071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/>
                          <a:cs typeface="Times New Roman" pitchFamily="18" charset="0"/>
                        </a:rPr>
                        <m:t>𝑟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1607071"/>
                <a:ext cx="351635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333" r="-241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7560448" y="1704701"/>
            <a:ext cx="1044000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552903" y="1710705"/>
            <a:ext cx="0" cy="223200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7520685" y="1662271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514804" y="3915527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12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2" grpId="0"/>
      <p:bldP spid="6" grpId="0"/>
      <p:bldP spid="76" grpId="0"/>
      <p:bldP spid="14" grpId="0"/>
      <p:bldP spid="15" grpId="0"/>
      <p:bldP spid="32" grpId="0"/>
      <p:bldP spid="5" grpId="0"/>
      <p:bldP spid="11" grpId="0"/>
      <p:bldP spid="3" grpId="0"/>
      <p:bldP spid="7" grpId="0"/>
      <p:bldP spid="33" grpId="0"/>
      <p:bldP spid="34" grpId="0"/>
      <p:bldP spid="35" grpId="0"/>
      <p:bldP spid="38" grpId="0"/>
      <p:bldP spid="13" grpId="0"/>
      <p:bldP spid="2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525741" y="1631454"/>
            <a:ext cx="2088232" cy="2088232"/>
          </a:xfrm>
          <a:prstGeom prst="rect">
            <a:avLst/>
          </a:prstGeom>
          <a:pattFill prst="wdUp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19050">
            <a:solidFill>
              <a:schemeClr val="accent6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7654" y="220145"/>
                <a:ext cx="85148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Осевое сечение цилиндра – квадрат, длина диагонали которого равна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libri"/>
                      </a:rPr>
                      <m:t>10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см. </a:t>
                </a:r>
                <a:r>
                  <a:rPr lang="ru-RU" dirty="0">
                    <a:latin typeface="Times New Roman"/>
                    <a:ea typeface="Calibri"/>
                  </a:rPr>
                  <a:t>Вычислите площадь боковой поверхности цилиндра.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54" y="220145"/>
                <a:ext cx="8514826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69898" y="4337780"/>
                <a:ext cx="1782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Ответ: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m:t>см</m:t>
                    </m:r>
                    <m:r>
                      <m:rPr>
                        <m:nor/>
                      </m:rPr>
                      <a:rPr lang="en-US" baseline="30000" dirty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8" y="4337780"/>
                <a:ext cx="178286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082" t="-10000" r="-513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95536" y="843558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95536" y="1131590"/>
                <a:ext cx="1948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бок.пов.</m:t>
                          </m:r>
                        </m:sub>
                      </m:sSub>
                      <m:r>
                        <a:rPr lang="ru-RU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31590"/>
                <a:ext cx="194841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56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80296" y="1491630"/>
                <a:ext cx="18401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– квадрат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96" y="1491630"/>
                <a:ext cx="184018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0000" r="-364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80296" y="1779662"/>
                <a:ext cx="2364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𝐵𝐶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𝐶𝐷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96" y="1779662"/>
                <a:ext cx="236410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28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6516216" y="1635646"/>
            <a:ext cx="2088232" cy="2088232"/>
          </a:xfrm>
          <a:prstGeom prst="line">
            <a:avLst/>
          </a:prstGeom>
          <a:ln w="1905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6507672" y="1347614"/>
            <a:ext cx="2100345" cy="2664296"/>
            <a:chOff x="2045058" y="2211710"/>
            <a:chExt cx="1052449" cy="1242885"/>
          </a:xfrm>
        </p:grpSpPr>
        <p:sp>
          <p:nvSpPr>
            <p:cNvPr id="79" name="Овал 78"/>
            <p:cNvSpPr/>
            <p:nvPr/>
          </p:nvSpPr>
          <p:spPr>
            <a:xfrm>
              <a:off x="2052211" y="2211710"/>
              <a:ext cx="1044000" cy="252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2049707" y="2343050"/>
              <a:ext cx="3175" cy="99000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3094332" y="2338899"/>
              <a:ext cx="3175" cy="99360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Дуга 85"/>
            <p:cNvSpPr/>
            <p:nvPr/>
          </p:nvSpPr>
          <p:spPr>
            <a:xfrm rot="10800000">
              <a:off x="2045463" y="3202595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Дуга 86"/>
            <p:cNvSpPr/>
            <p:nvPr/>
          </p:nvSpPr>
          <p:spPr>
            <a:xfrm>
              <a:off x="2045058" y="3195425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90203" y="2067694"/>
                <a:ext cx="793872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03" y="2067694"/>
                <a:ext cx="793872" cy="3629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395536" y="2312293"/>
                <a:ext cx="1947008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=10=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12293"/>
                <a:ext cx="1947008" cy="4019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164288" y="1285131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285131"/>
                <a:ext cx="39869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818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174667" y="1419622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667" y="1419622"/>
                <a:ext cx="398699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8565789" y="1428006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789" y="1428006"/>
                <a:ext cx="398699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8546739" y="3550146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739" y="3550146"/>
                <a:ext cx="385554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183067" y="3555479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67" y="3555479"/>
                <a:ext cx="404598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1940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876256" y="2715766"/>
                <a:ext cx="747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/>
                        <a:ea typeface="Calibri"/>
                      </a:rPr>
                      <m:t>10</m:t>
                    </m:r>
                  </m:oMath>
                </a14:m>
                <a:r>
                  <a:rPr lang="ru-RU" dirty="0">
                    <a:solidFill>
                      <a:schemeClr val="accent6"/>
                    </a:solidFill>
                    <a:latin typeface="Times New Roman"/>
                    <a:ea typeface="Calibri"/>
                  </a:rPr>
                  <a:t> см</a:t>
                </a:r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715766"/>
                <a:ext cx="747320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197" r="-1219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>
            <a:stCxn id="79" idx="2"/>
            <a:endCxn id="79" idx="6"/>
          </p:cNvCxnSpPr>
          <p:nvPr/>
        </p:nvCxnSpPr>
        <p:spPr>
          <a:xfrm>
            <a:off x="6521947" y="1617713"/>
            <a:ext cx="208348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562428" y="1624261"/>
            <a:ext cx="0" cy="2124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7518304" y="1583119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7173813" y="3671153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813" y="3671153"/>
                <a:ext cx="398699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197" r="-1692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/>
          <p:cNvSpPr/>
          <p:nvPr/>
        </p:nvSpPr>
        <p:spPr>
          <a:xfrm>
            <a:off x="7527829" y="369063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95536" y="2643758"/>
                <a:ext cx="2693366" cy="500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baseline="30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m:t>см)</m:t>
                    </m:r>
                  </m:oMath>
                </a14:m>
                <a:r>
                  <a:rPr lang="en-US" baseline="30000" dirty="0" smtClean="0"/>
                  <a:t> </a:t>
                </a:r>
                <a:endParaRPr lang="ru-RU" baseline="300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43758"/>
                <a:ext cx="2693366" cy="50097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95536" y="3147814"/>
                <a:ext cx="1921936" cy="533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aseline="30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m:t>см)</m:t>
                    </m:r>
                  </m:oMath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47814"/>
                <a:ext cx="1921936" cy="533608"/>
              </a:xfrm>
              <a:prstGeom prst="rect">
                <a:avLst/>
              </a:prstGeom>
              <a:blipFill rotWithShape="1">
                <a:blip r:embed="rId22"/>
                <a:stretch>
                  <a:fillRect r="-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5536" y="3714586"/>
                <a:ext cx="2581669" cy="533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бок.пов.</m:t>
                        </m:r>
                      </m:sub>
                    </m:sSub>
                    <m:r>
                      <a:rPr lang="ru-RU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14586"/>
                <a:ext cx="2581669" cy="533608"/>
              </a:xfrm>
              <a:prstGeom prst="rect">
                <a:avLst/>
              </a:prstGeom>
              <a:blipFill rotWithShape="1">
                <a:blip r:embed="rId23"/>
                <a:stretch>
                  <a:fillRect r="-331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788172" y="3824461"/>
                <a:ext cx="13517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50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m:t>см</m:t>
                    </m:r>
                    <m:r>
                      <m:rPr>
                        <m:nor/>
                      </m:rPr>
                      <a:rPr lang="en-US" b="0" i="0" baseline="30000" dirty="0" smtClean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172" y="3824461"/>
                <a:ext cx="1351780" cy="369332"/>
              </a:xfrm>
              <a:prstGeom prst="rect">
                <a:avLst/>
              </a:prstGeom>
              <a:blipFill rotWithShape="1">
                <a:blip r:embed="rId24"/>
                <a:stretch>
                  <a:fillRect t="-8197" r="-720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Группа 3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6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2" grpId="0"/>
      <p:bldP spid="6" grpId="0"/>
      <p:bldP spid="76" grpId="0"/>
      <p:bldP spid="15" grpId="0"/>
      <p:bldP spid="29" grpId="0"/>
      <p:bldP spid="11" grpId="0"/>
      <p:bldP spid="36" grpId="0"/>
      <p:bldP spid="3" grpId="0"/>
      <p:bldP spid="27" grpId="0"/>
      <p:bldP spid="28" grpId="0"/>
      <p:bldP spid="30" grpId="0"/>
      <p:bldP spid="32" grpId="0"/>
      <p:bldP spid="10" grpId="0"/>
      <p:bldP spid="25" grpId="0" animBg="1"/>
      <p:bldP spid="34" grpId="0"/>
      <p:bldP spid="35" grpId="0" animBg="1"/>
      <p:bldP spid="37" grpId="0"/>
      <p:bldP spid="38" grpId="0"/>
      <p:bldP spid="3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731720" y="1617886"/>
            <a:ext cx="872728" cy="2395066"/>
          </a:xfrm>
          <a:custGeom>
            <a:avLst/>
            <a:gdLst>
              <a:gd name="connsiteX0" fmla="*/ 0 w 1161653"/>
              <a:gd name="connsiteY0" fmla="*/ 0 h 1868016"/>
              <a:gd name="connsiteX1" fmla="*/ 1161653 w 1161653"/>
              <a:gd name="connsiteY1" fmla="*/ 0 h 1868016"/>
              <a:gd name="connsiteX2" fmla="*/ 1161653 w 1161653"/>
              <a:gd name="connsiteY2" fmla="*/ 1868016 h 1868016"/>
              <a:gd name="connsiteX3" fmla="*/ 0 w 1161653"/>
              <a:gd name="connsiteY3" fmla="*/ 1868016 h 1868016"/>
              <a:gd name="connsiteX4" fmla="*/ 0 w 1161653"/>
              <a:gd name="connsiteY4" fmla="*/ 0 h 1868016"/>
              <a:gd name="connsiteX0" fmla="*/ 0 w 1161653"/>
              <a:gd name="connsiteY0" fmla="*/ 149225 h 2017241"/>
              <a:gd name="connsiteX1" fmla="*/ 1152128 w 1161653"/>
              <a:gd name="connsiteY1" fmla="*/ 0 h 2017241"/>
              <a:gd name="connsiteX2" fmla="*/ 1161653 w 1161653"/>
              <a:gd name="connsiteY2" fmla="*/ 2017241 h 2017241"/>
              <a:gd name="connsiteX3" fmla="*/ 0 w 1161653"/>
              <a:gd name="connsiteY3" fmla="*/ 2017241 h 2017241"/>
              <a:gd name="connsiteX4" fmla="*/ 0 w 1161653"/>
              <a:gd name="connsiteY4" fmla="*/ 149225 h 2017241"/>
              <a:gd name="connsiteX0" fmla="*/ 279400 w 1161653"/>
              <a:gd name="connsiteY0" fmla="*/ 260350 h 2017241"/>
              <a:gd name="connsiteX1" fmla="*/ 1152128 w 1161653"/>
              <a:gd name="connsiteY1" fmla="*/ 0 h 2017241"/>
              <a:gd name="connsiteX2" fmla="*/ 1161653 w 1161653"/>
              <a:gd name="connsiteY2" fmla="*/ 2017241 h 2017241"/>
              <a:gd name="connsiteX3" fmla="*/ 0 w 1161653"/>
              <a:gd name="connsiteY3" fmla="*/ 2017241 h 2017241"/>
              <a:gd name="connsiteX4" fmla="*/ 279400 w 1161653"/>
              <a:gd name="connsiteY4" fmla="*/ 260350 h 2017241"/>
              <a:gd name="connsiteX0" fmla="*/ 279400 w 1152128"/>
              <a:gd name="connsiteY0" fmla="*/ 260350 h 2122016"/>
              <a:gd name="connsiteX1" fmla="*/ 1152128 w 1152128"/>
              <a:gd name="connsiteY1" fmla="*/ 0 h 2122016"/>
              <a:gd name="connsiteX2" fmla="*/ 1148953 w 1152128"/>
              <a:gd name="connsiteY2" fmla="*/ 2122016 h 2122016"/>
              <a:gd name="connsiteX3" fmla="*/ 0 w 1152128"/>
              <a:gd name="connsiteY3" fmla="*/ 2017241 h 2122016"/>
              <a:gd name="connsiteX4" fmla="*/ 279400 w 1152128"/>
              <a:gd name="connsiteY4" fmla="*/ 260350 h 2122016"/>
              <a:gd name="connsiteX0" fmla="*/ 0 w 872728"/>
              <a:gd name="connsiteY0" fmla="*/ 260350 h 2388716"/>
              <a:gd name="connsiteX1" fmla="*/ 872728 w 872728"/>
              <a:gd name="connsiteY1" fmla="*/ 0 h 2388716"/>
              <a:gd name="connsiteX2" fmla="*/ 869553 w 872728"/>
              <a:gd name="connsiteY2" fmla="*/ 2122016 h 2388716"/>
              <a:gd name="connsiteX3" fmla="*/ 12700 w 872728"/>
              <a:gd name="connsiteY3" fmla="*/ 2388716 h 2388716"/>
              <a:gd name="connsiteX4" fmla="*/ 0 w 872728"/>
              <a:gd name="connsiteY4" fmla="*/ 260350 h 2388716"/>
              <a:gd name="connsiteX0" fmla="*/ 0 w 872728"/>
              <a:gd name="connsiteY0" fmla="*/ 260350 h 2395066"/>
              <a:gd name="connsiteX1" fmla="*/ 872728 w 872728"/>
              <a:gd name="connsiteY1" fmla="*/ 0 h 2395066"/>
              <a:gd name="connsiteX2" fmla="*/ 869553 w 872728"/>
              <a:gd name="connsiteY2" fmla="*/ 2122016 h 2395066"/>
              <a:gd name="connsiteX3" fmla="*/ 12700 w 872728"/>
              <a:gd name="connsiteY3" fmla="*/ 2395066 h 2395066"/>
              <a:gd name="connsiteX4" fmla="*/ 0 w 872728"/>
              <a:gd name="connsiteY4" fmla="*/ 260350 h 239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728" h="2395066">
                <a:moveTo>
                  <a:pt x="0" y="260350"/>
                </a:moveTo>
                <a:lnTo>
                  <a:pt x="872728" y="0"/>
                </a:lnTo>
                <a:cubicBezTo>
                  <a:pt x="871670" y="707339"/>
                  <a:pt x="870611" y="1414677"/>
                  <a:pt x="869553" y="2122016"/>
                </a:cubicBezTo>
                <a:lnTo>
                  <a:pt x="12700" y="2395066"/>
                </a:lnTo>
                <a:cubicBezTo>
                  <a:pt x="8467" y="1685611"/>
                  <a:pt x="4233" y="969805"/>
                  <a:pt x="0" y="260350"/>
                </a:cubicBezTo>
                <a:close/>
              </a:path>
            </a:pathLst>
          </a:custGeom>
          <a:pattFill prst="wdUp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19050">
            <a:solidFill>
              <a:schemeClr val="accent6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7654" y="220145"/>
                <a:ext cx="85868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Высота цилиндра равна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libri"/>
                      </a:rPr>
                      <m:t>10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см. </a:t>
                </a:r>
                <a:r>
                  <a:rPr lang="ru-RU" dirty="0">
                    <a:latin typeface="Times New Roman"/>
                    <a:ea typeface="Calibri"/>
                  </a:rPr>
                  <a:t>Площадь сечения цилиндра плоскостью, параллельной оси цилиндра и находящейся на расстоянии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libri"/>
                      </a:rPr>
                      <m:t>6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см </a:t>
                </a:r>
                <a:r>
                  <a:rPr lang="ru-RU" dirty="0">
                    <a:latin typeface="Times New Roman"/>
                    <a:ea typeface="Calibri"/>
                  </a:rPr>
                  <a:t>от нее, равна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libri"/>
                      </a:rPr>
                      <m:t>160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см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30000" dirty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. </a:t>
                </a:r>
                <a:r>
                  <a:rPr lang="ru-RU" dirty="0">
                    <a:latin typeface="Times New Roman"/>
                    <a:ea typeface="Calibri"/>
                  </a:rPr>
                  <a:t>Вычислите площадь полной поверхности цилиндра.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54" y="220145"/>
                <a:ext cx="8586834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639" t="-3289" r="-710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69898" y="4578682"/>
                <a:ext cx="1911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Ответ: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40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m:t>см</m:t>
                    </m:r>
                    <m:r>
                      <m:rPr>
                        <m:nor/>
                      </m:rPr>
                      <a:rPr lang="en-US" baseline="30000" dirty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8" y="4578682"/>
                <a:ext cx="191110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875" t="-9836" r="-479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95536" y="1084460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95536" y="1372492"/>
                <a:ext cx="2722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полн.пов.</m:t>
                          </m:r>
                        </m:sub>
                      </m:sSub>
                      <m:r>
                        <a:rPr lang="ru-RU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72492"/>
                <a:ext cx="272215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80296" y="1732532"/>
                <a:ext cx="25987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𝐵𝐶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см)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96" y="1732532"/>
                <a:ext cx="259878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9836" r="-327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80296" y="2091768"/>
                <a:ext cx="11515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𝐷𝐶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96" y="2091768"/>
                <a:ext cx="115159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370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Группа 77"/>
          <p:cNvGrpSpPr/>
          <p:nvPr/>
        </p:nvGrpSpPr>
        <p:grpSpPr>
          <a:xfrm>
            <a:off x="6507672" y="1347614"/>
            <a:ext cx="2100345" cy="2664296"/>
            <a:chOff x="2045058" y="2211710"/>
            <a:chExt cx="1052449" cy="1242885"/>
          </a:xfrm>
        </p:grpSpPr>
        <p:sp>
          <p:nvSpPr>
            <p:cNvPr id="79" name="Овал 78"/>
            <p:cNvSpPr/>
            <p:nvPr/>
          </p:nvSpPr>
          <p:spPr>
            <a:xfrm>
              <a:off x="2052211" y="2211710"/>
              <a:ext cx="1044000" cy="252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2049707" y="2343050"/>
              <a:ext cx="3175" cy="99000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3094332" y="2338899"/>
              <a:ext cx="3175" cy="99360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Дуга 85"/>
            <p:cNvSpPr/>
            <p:nvPr/>
          </p:nvSpPr>
          <p:spPr>
            <a:xfrm rot="10800000">
              <a:off x="2045463" y="3202595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Дуга 86"/>
            <p:cNvSpPr/>
            <p:nvPr/>
          </p:nvSpPr>
          <p:spPr>
            <a:xfrm>
              <a:off x="2045058" y="3195425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395536" y="2456309"/>
                <a:ext cx="1554336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56309"/>
                <a:ext cx="1554336" cy="3629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197637" y="1338322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637" y="1338322"/>
                <a:ext cx="39869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7457226" y="1817486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226" y="1817486"/>
                <a:ext cx="39869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8565789" y="1428006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789" y="1428006"/>
                <a:ext cx="398699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8546739" y="3550146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739" y="3550146"/>
                <a:ext cx="385554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7524328" y="3952088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952088"/>
                <a:ext cx="404598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1940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876256" y="2715766"/>
                <a:ext cx="6848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libri"/>
                      </a:rPr>
                      <m:t>10</m:t>
                    </m:r>
                  </m:oMath>
                </a14:m>
                <a:r>
                  <a:rPr lang="ru-RU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ea typeface="Calibri"/>
                  </a:rPr>
                  <a:t> см</a:t>
                </a:r>
                <a:endPara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715766"/>
                <a:ext cx="684803" cy="338554"/>
              </a:xfrm>
              <a:prstGeom prst="rect">
                <a:avLst/>
              </a:prstGeom>
              <a:blipFill rotWithShape="1">
                <a:blip r:embed="rId19"/>
                <a:stretch>
                  <a:fillRect t="-5357" r="-8929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7562428" y="1624261"/>
            <a:ext cx="0" cy="2124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7173813" y="3671153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813" y="3671153"/>
                <a:ext cx="398699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197" r="-1692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/>
          <p:cNvSpPr/>
          <p:nvPr/>
        </p:nvSpPr>
        <p:spPr>
          <a:xfrm>
            <a:off x="7527829" y="369063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Прямоугольник 36"/>
              <p:cNvSpPr/>
              <p:nvPr/>
            </p:nvSpPr>
            <p:spPr>
              <a:xfrm>
                <a:off x="395536" y="2744341"/>
                <a:ext cx="22890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𝑂𝑇</m:t>
                    </m:r>
                  </m:oMath>
                </a14:m>
                <a:r>
                  <a:rPr lang="ru-RU" baseline="30000" dirty="0" smtClean="0"/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– </a:t>
                </a:r>
                <a:r>
                  <a:rPr lang="ru-RU" dirty="0" smtClean="0">
                    <a:latin typeface="Times New Roman"/>
                    <a:ea typeface="Calibri"/>
                  </a:rPr>
                  <a:t>перпендикуляр, </a:t>
                </a:r>
                <a:endParaRPr lang="ru-RU" baseline="30000" dirty="0"/>
              </a:p>
            </p:txBody>
          </p:sp>
        </mc:Choice>
        <mc:Fallback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744341"/>
                <a:ext cx="2289088" cy="369332"/>
              </a:xfrm>
              <a:prstGeom prst="rect">
                <a:avLst/>
              </a:prstGeom>
              <a:blipFill rotWithShape="1">
                <a:blip r:embed="rId21"/>
                <a:stretch>
                  <a:fillRect t="-8197" r="-10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95536" y="3075806"/>
                <a:ext cx="2616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⊿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𝐴𝑂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– </a:t>
                </a:r>
                <a:r>
                  <a:rPr lang="ru-RU" dirty="0" smtClean="0">
                    <a:latin typeface="Times New Roman"/>
                    <a:ea typeface="Calibri"/>
                  </a:rPr>
                  <a:t>прямоугольный.</a:t>
                </a:r>
                <a:endParaRPr lang="ru-RU" baseline="300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75806"/>
                <a:ext cx="2616742" cy="369332"/>
              </a:xfrm>
              <a:prstGeom prst="rect">
                <a:avLst/>
              </a:prstGeom>
              <a:blipFill rotWithShape="1">
                <a:blip r:embed="rId22"/>
                <a:stretch>
                  <a:fillRect t="-8333" r="-69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5536" y="3363838"/>
                <a:ext cx="1866088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𝐴𝑇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𝑇𝐵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𝐴𝐵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63838"/>
                <a:ext cx="1866088" cy="483466"/>
              </a:xfrm>
              <a:prstGeom prst="rect">
                <a:avLst/>
              </a:prstGeom>
              <a:blipFill rotWithShape="1">
                <a:blip r:embed="rId23"/>
                <a:stretch>
                  <a:fillRect r="-4902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054429" y="3426321"/>
                <a:ext cx="1005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8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m:t>см)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429" y="3426321"/>
                <a:ext cx="1005403" cy="369332"/>
              </a:xfrm>
              <a:prstGeom prst="rect">
                <a:avLst/>
              </a:prstGeom>
              <a:blipFill rotWithShape="1">
                <a:blip r:embed="rId24"/>
                <a:stretch>
                  <a:fillRect t="-8197" r="-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7596336" y="1347614"/>
                <a:ext cx="5709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libri"/>
                      </a:rPr>
                      <m:t>6</m:t>
                    </m:r>
                  </m:oMath>
                </a14:m>
                <a:r>
                  <a:rPr lang="ru-RU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ea typeface="Calibri"/>
                  </a:rPr>
                  <a:t> см</a:t>
                </a:r>
                <a:endPara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1347614"/>
                <a:ext cx="570990" cy="338554"/>
              </a:xfrm>
              <a:prstGeom prst="rect">
                <a:avLst/>
              </a:prstGeom>
              <a:blipFill rotWithShape="1">
                <a:blip r:embed="rId25"/>
                <a:stretch>
                  <a:fillRect t="-7143" r="-10638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Овал 42"/>
          <p:cNvSpPr/>
          <p:nvPr/>
        </p:nvSpPr>
        <p:spPr>
          <a:xfrm>
            <a:off x="8566624" y="3711700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714714" y="3975198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8100392" y="1779662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1779662"/>
                <a:ext cx="380489" cy="369332"/>
              </a:xfrm>
              <a:prstGeom prst="rect">
                <a:avLst/>
              </a:prstGeom>
              <a:blipFill rotWithShape="1">
                <a:blip r:embed="rId26"/>
                <a:stretch>
                  <a:fillRect t="-8197" r="-2096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323094" y="2029052"/>
                <a:ext cx="2324291" cy="487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сеч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160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=16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см)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094" y="2029052"/>
                <a:ext cx="2324291" cy="487506"/>
              </a:xfrm>
              <a:prstGeom prst="rect">
                <a:avLst/>
              </a:prstGeom>
              <a:blipFill rotWithShape="1">
                <a:blip r:embed="rId27"/>
                <a:stretch>
                  <a:fillRect r="-4199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олилиния 17"/>
          <p:cNvSpPr/>
          <p:nvPr/>
        </p:nvSpPr>
        <p:spPr>
          <a:xfrm>
            <a:off x="7555706" y="1602581"/>
            <a:ext cx="1066800" cy="269082"/>
          </a:xfrm>
          <a:custGeom>
            <a:avLst/>
            <a:gdLst>
              <a:gd name="connsiteX0" fmla="*/ 185738 w 1066800"/>
              <a:gd name="connsiteY0" fmla="*/ 269082 h 269082"/>
              <a:gd name="connsiteX1" fmla="*/ 0 w 1066800"/>
              <a:gd name="connsiteY1" fmla="*/ 19050 h 269082"/>
              <a:gd name="connsiteX2" fmla="*/ 1066800 w 1066800"/>
              <a:gd name="connsiteY2" fmla="*/ 0 h 269082"/>
              <a:gd name="connsiteX3" fmla="*/ 185738 w 1066800"/>
              <a:gd name="connsiteY3" fmla="*/ 269082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269082">
                <a:moveTo>
                  <a:pt x="185738" y="269082"/>
                </a:moveTo>
                <a:lnTo>
                  <a:pt x="0" y="19050"/>
                </a:lnTo>
                <a:lnTo>
                  <a:pt x="1066800" y="0"/>
                </a:lnTo>
                <a:lnTo>
                  <a:pt x="185738" y="2690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 w="19050">
            <a:solidFill>
              <a:schemeClr val="accent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8575178" y="1563638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576108" y="1629900"/>
            <a:ext cx="634867" cy="11109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8110538" y="1669256"/>
            <a:ext cx="185737" cy="35719"/>
          </a:xfrm>
          <a:custGeom>
            <a:avLst/>
            <a:gdLst>
              <a:gd name="connsiteX0" fmla="*/ 0 w 185737"/>
              <a:gd name="connsiteY0" fmla="*/ 35719 h 35719"/>
              <a:gd name="connsiteX1" fmla="*/ 83343 w 185737"/>
              <a:gd name="connsiteY1" fmla="*/ 0 h 35719"/>
              <a:gd name="connsiteX2" fmla="*/ 185737 w 185737"/>
              <a:gd name="connsiteY2" fmla="*/ 30957 h 3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737" h="35719">
                <a:moveTo>
                  <a:pt x="0" y="35719"/>
                </a:moveTo>
                <a:lnTo>
                  <a:pt x="83343" y="0"/>
                </a:lnTo>
                <a:lnTo>
                  <a:pt x="185737" y="30957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7601098" y="1705273"/>
            <a:ext cx="72008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8086106" y="1570781"/>
            <a:ext cx="72008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лилиния 20"/>
          <p:cNvSpPr/>
          <p:nvPr/>
        </p:nvSpPr>
        <p:spPr>
          <a:xfrm>
            <a:off x="7550944" y="1614488"/>
            <a:ext cx="645319" cy="254793"/>
          </a:xfrm>
          <a:custGeom>
            <a:avLst/>
            <a:gdLst>
              <a:gd name="connsiteX0" fmla="*/ 188119 w 645319"/>
              <a:gd name="connsiteY0" fmla="*/ 254793 h 254793"/>
              <a:gd name="connsiteX1" fmla="*/ 0 w 645319"/>
              <a:gd name="connsiteY1" fmla="*/ 0 h 254793"/>
              <a:gd name="connsiteX2" fmla="*/ 645319 w 645319"/>
              <a:gd name="connsiteY2" fmla="*/ 126206 h 254793"/>
              <a:gd name="connsiteX3" fmla="*/ 188119 w 645319"/>
              <a:gd name="connsiteY3" fmla="*/ 254793 h 25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319" h="254793">
                <a:moveTo>
                  <a:pt x="188119" y="254793"/>
                </a:moveTo>
                <a:lnTo>
                  <a:pt x="0" y="0"/>
                </a:lnTo>
                <a:lnTo>
                  <a:pt x="645319" y="126206"/>
                </a:lnTo>
                <a:lnTo>
                  <a:pt x="188119" y="25479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 w="1905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95536" y="3795886"/>
                <a:ext cx="4661789" cy="403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𝑂𝐴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𝑂𝑇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𝐴𝑇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8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=10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m:t>см)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95886"/>
                <a:ext cx="4661789" cy="403252"/>
              </a:xfrm>
              <a:prstGeom prst="rect">
                <a:avLst/>
              </a:prstGeom>
              <a:blipFill rotWithShape="1">
                <a:blip r:embed="rId28"/>
                <a:stretch>
                  <a:fillRect r="-1176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00869" y="4180542"/>
                <a:ext cx="3212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полн.пов.</m:t>
                          </m:r>
                        </m:sub>
                      </m:sSub>
                      <m:r>
                        <a:rPr lang="ru-RU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∙10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10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10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69" y="4180542"/>
                <a:ext cx="3212290" cy="369332"/>
              </a:xfrm>
              <a:prstGeom prst="rect">
                <a:avLst/>
              </a:prstGeom>
              <a:blipFill rotWithShape="1">
                <a:blip r:embed="rId29"/>
                <a:stretch>
                  <a:fillRect t="-8333" r="-56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3402336" y="4184734"/>
                <a:ext cx="14800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400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m:t>см</m:t>
                    </m:r>
                    <m:r>
                      <m:rPr>
                        <m:nor/>
                      </m:rPr>
                      <a:rPr lang="en-US" b="0" i="0" baseline="30000" dirty="0" smtClean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36" y="4184734"/>
                <a:ext cx="1480021" cy="369332"/>
              </a:xfrm>
              <a:prstGeom prst="rect">
                <a:avLst/>
              </a:prstGeom>
              <a:blipFill rotWithShape="1">
                <a:blip r:embed="rId30"/>
                <a:stretch>
                  <a:fillRect t="-8197" r="-658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Овал 24"/>
          <p:cNvSpPr/>
          <p:nvPr/>
        </p:nvSpPr>
        <p:spPr>
          <a:xfrm>
            <a:off x="7518304" y="1583119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8155308" y="170765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702528" y="1830938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44903" y="2740382"/>
                <a:ext cx="3503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ru-RU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𝑇𝑂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– высота </a:t>
                </a:r>
                <a:r>
                  <a:rPr lang="ru-RU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и медиана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𝐴𝑂𝐵</m:t>
                    </m:r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baseline="30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903" y="2740382"/>
                <a:ext cx="3503523" cy="369332"/>
              </a:xfrm>
              <a:prstGeom prst="rect">
                <a:avLst/>
              </a:prstGeom>
              <a:blipFill rotWithShape="1">
                <a:blip r:embed="rId32"/>
                <a:stretch>
                  <a:fillRect t="-8333" r="-52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70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2" grpId="0"/>
      <p:bldP spid="6" grpId="0"/>
      <p:bldP spid="76" grpId="0"/>
      <p:bldP spid="15" grpId="0"/>
      <p:bldP spid="29" grpId="0"/>
      <p:bldP spid="36" grpId="0"/>
      <p:bldP spid="3" grpId="0"/>
      <p:bldP spid="27" grpId="0"/>
      <p:bldP spid="28" grpId="0"/>
      <p:bldP spid="30" grpId="0"/>
      <p:bldP spid="32" grpId="0"/>
      <p:bldP spid="10" grpId="0"/>
      <p:bldP spid="34" grpId="0"/>
      <p:bldP spid="35" grpId="0" animBg="1"/>
      <p:bldP spid="37" grpId="0"/>
      <p:bldP spid="38" grpId="0"/>
      <p:bldP spid="39" grpId="0"/>
      <p:bldP spid="17" grpId="0"/>
      <p:bldP spid="40" grpId="0"/>
      <p:bldP spid="43" grpId="0" animBg="1"/>
      <p:bldP spid="44" grpId="0" animBg="1"/>
      <p:bldP spid="46" grpId="0"/>
      <p:bldP spid="14" grpId="0"/>
      <p:bldP spid="18" grpId="0" animBg="1"/>
      <p:bldP spid="18" grpId="1" animBg="1"/>
      <p:bldP spid="42" grpId="0" animBg="1"/>
      <p:bldP spid="9" grpId="0" animBg="1"/>
      <p:bldP spid="21" grpId="0" animBg="1"/>
      <p:bldP spid="52" grpId="0"/>
      <p:bldP spid="53" grpId="0"/>
      <p:bldP spid="54" grpId="0"/>
      <p:bldP spid="25" grpId="0" animBg="1"/>
      <p:bldP spid="45" grpId="0" animBg="1"/>
      <p:bldP spid="41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674222"/>
              </p:ext>
            </p:extLst>
          </p:nvPr>
        </p:nvGraphicFramePr>
        <p:xfrm>
          <a:off x="0" y="0"/>
          <a:ext cx="9144000" cy="516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771550">
                <a:tc>
                  <a:txBody>
                    <a:bodyPr/>
                    <a:lstStyle/>
                    <a:p>
                      <a:pPr marL="179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i="1" dirty="0" smtClean="0">
                        <a:solidFill>
                          <a:schemeClr val="bg1"/>
                        </a:solidFill>
                        <a:effectLst>
                          <a:glow rad="63500">
                            <a:schemeClr val="tx1">
                              <a:alpha val="55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  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</a:tr>
              <a:tr h="3024336">
                <a:tc>
                  <a:txBody>
                    <a:bodyPr/>
                    <a:lstStyle/>
                    <a:p>
                      <a:endParaRPr lang="ru-RU" sz="1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2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38722" y="123478"/>
            <a:ext cx="5858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Площадь поверхности цилиндра</a:t>
            </a:r>
            <a:endParaRPr lang="ru-RU" sz="3200" i="1" dirty="0">
              <a:solidFill>
                <a:schemeClr val="bg1"/>
              </a:solidFill>
              <a:effectLst>
                <a:glow rad="63500">
                  <a:schemeClr val="tx1">
                    <a:alpha val="5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55768" y="776883"/>
            <a:ext cx="9250892" cy="4445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-73352" y="2154560"/>
            <a:ext cx="9252192" cy="2988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57586" y="843558"/>
                <a:ext cx="22231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2000" b="1" i="1" smtClean="0">
                              <a:latin typeface="Cambria Math"/>
                            </a:rPr>
                            <m:t>бок.пов.</m:t>
                          </m:r>
                        </m:sub>
                      </m:sSub>
                      <m:r>
                        <a:rPr lang="ru-RU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𝒉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586" y="843558"/>
                <a:ext cx="2223109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219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23145" y="1414289"/>
                <a:ext cx="50786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2000" b="1" i="1" smtClean="0">
                              <a:latin typeface="Cambria Math"/>
                            </a:rPr>
                            <m:t>полн.пов.</m:t>
                          </m:r>
                        </m:sub>
                      </m:sSub>
                      <m:r>
                        <a:rPr lang="ru-RU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2000" b="1" i="1">
                              <a:latin typeface="Cambria Math"/>
                            </a:rPr>
                            <m:t>бок.пов.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2000" b="1" i="1" smtClean="0">
                              <a:latin typeface="Cambria Math"/>
                            </a:rPr>
                            <m:t>осн</m:t>
                          </m:r>
                        </m:sub>
                      </m:sSub>
                      <m:r>
                        <a:rPr lang="ru-RU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45" y="1414289"/>
                <a:ext cx="5078698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36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12033"/>
            <a:ext cx="2880000" cy="161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60" y="2609849"/>
            <a:ext cx="2880000" cy="162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96" y="2610991"/>
            <a:ext cx="2880000" cy="161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79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1" animBg="1"/>
      <p:bldP spid="27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4094</TotalTime>
  <Words>654</Words>
  <Application>Microsoft Office PowerPoint</Application>
  <PresentationFormat>Экран (16:9)</PresentationFormat>
  <Paragraphs>113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862</cp:revision>
  <dcterms:created xsi:type="dcterms:W3CDTF">2014-07-28T06:44:27Z</dcterms:created>
  <dcterms:modified xsi:type="dcterms:W3CDTF">2015-05-26T06:45:30Z</dcterms:modified>
</cp:coreProperties>
</file>