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87" r:id="rId4"/>
    <p:sldId id="288" r:id="rId5"/>
    <p:sldId id="289" r:id="rId6"/>
    <p:sldId id="290" r:id="rId7"/>
    <p:sldId id="291" r:id="rId8"/>
    <p:sldId id="292" r:id="rId9"/>
    <p:sldId id="294" r:id="rId10"/>
    <p:sldId id="295" r:id="rId11"/>
    <p:sldId id="296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2" autoAdjust="0"/>
    <p:restoredTop sz="94245" autoAdjust="0"/>
  </p:normalViewPr>
  <p:slideViewPr>
    <p:cSldViewPr showGuides="1">
      <p:cViewPr>
        <p:scale>
          <a:sx n="300" d="100"/>
          <a:sy n="300" d="100"/>
        </p:scale>
        <p:origin x="6504" y="17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42FFE-C169-463E-B11D-F71C404EED32}" type="doc">
      <dgm:prSet loTypeId="urn:microsoft.com/office/officeart/2005/8/layout/pList2" loCatId="picture" qsTypeId="urn:microsoft.com/office/officeart/2005/8/quickstyle/simple5" qsCatId="simple" csTypeId="urn:microsoft.com/office/officeart/2005/8/colors/accent5_2" csCatId="accent5" phldr="1"/>
      <dgm:spPr/>
    </dgm:pt>
    <dgm:pt modelId="{8D69981E-0EA3-4F11-B5C5-79160F43F309}">
      <dgm:prSet phldrT="[Текст]" phldr="1"/>
      <dgm:spPr/>
      <dgm:t>
        <a:bodyPr/>
        <a:lstStyle/>
        <a:p>
          <a:endParaRPr lang="ru-RU" dirty="0"/>
        </a:p>
      </dgm:t>
    </dgm:pt>
    <dgm:pt modelId="{025772AD-0496-446B-B5A2-6487A8E1E485}" type="parTrans" cxnId="{FB9930A7-5307-4EAD-B9D0-0C92A17384DE}">
      <dgm:prSet/>
      <dgm:spPr/>
      <dgm:t>
        <a:bodyPr/>
        <a:lstStyle/>
        <a:p>
          <a:endParaRPr lang="ru-RU"/>
        </a:p>
      </dgm:t>
    </dgm:pt>
    <dgm:pt modelId="{AAC9B46C-1597-46ED-A3A6-15638D79C3FE}" type="sibTrans" cxnId="{FB9930A7-5307-4EAD-B9D0-0C92A17384DE}">
      <dgm:prSet/>
      <dgm:spPr/>
      <dgm:t>
        <a:bodyPr/>
        <a:lstStyle/>
        <a:p>
          <a:endParaRPr lang="ru-RU"/>
        </a:p>
      </dgm:t>
    </dgm:pt>
    <dgm:pt modelId="{9C4B14D5-EB68-4A3C-A867-CEA3DEE5E232}">
      <dgm:prSet phldrT="[Текст]" phldr="1"/>
      <dgm:spPr/>
      <dgm:t>
        <a:bodyPr/>
        <a:lstStyle/>
        <a:p>
          <a:endParaRPr lang="ru-RU" dirty="0"/>
        </a:p>
      </dgm:t>
    </dgm:pt>
    <dgm:pt modelId="{BBE398D1-AFF4-4D6F-A47A-AF9FA7380224}" type="parTrans" cxnId="{AFBEEC38-03CC-4804-BD3C-03CD6BB5F62C}">
      <dgm:prSet/>
      <dgm:spPr/>
      <dgm:t>
        <a:bodyPr/>
        <a:lstStyle/>
        <a:p>
          <a:endParaRPr lang="ru-RU"/>
        </a:p>
      </dgm:t>
    </dgm:pt>
    <dgm:pt modelId="{FD5150D1-4574-49BF-B5FF-EBD29BCB54A6}" type="sibTrans" cxnId="{AFBEEC38-03CC-4804-BD3C-03CD6BB5F62C}">
      <dgm:prSet/>
      <dgm:spPr/>
      <dgm:t>
        <a:bodyPr/>
        <a:lstStyle/>
        <a:p>
          <a:endParaRPr lang="ru-RU"/>
        </a:p>
      </dgm:t>
    </dgm:pt>
    <dgm:pt modelId="{EB4ABE4A-B585-49DD-A28E-308D00F40BE3}">
      <dgm:prSet phldrT="[Текст]" phldr="1"/>
      <dgm:spPr/>
      <dgm:t>
        <a:bodyPr/>
        <a:lstStyle/>
        <a:p>
          <a:endParaRPr lang="ru-RU"/>
        </a:p>
      </dgm:t>
    </dgm:pt>
    <dgm:pt modelId="{5BD05763-E489-4BE4-BB00-02C4AD8521C1}" type="parTrans" cxnId="{9B315C9E-1038-4A83-ABD7-B5EDE85C5164}">
      <dgm:prSet/>
      <dgm:spPr/>
      <dgm:t>
        <a:bodyPr/>
        <a:lstStyle/>
        <a:p>
          <a:endParaRPr lang="ru-RU"/>
        </a:p>
      </dgm:t>
    </dgm:pt>
    <dgm:pt modelId="{EDFA77B0-21BE-41A1-996A-BAC91BAD4BD0}" type="sibTrans" cxnId="{9B315C9E-1038-4A83-ABD7-B5EDE85C5164}">
      <dgm:prSet/>
      <dgm:spPr/>
      <dgm:t>
        <a:bodyPr/>
        <a:lstStyle/>
        <a:p>
          <a:endParaRPr lang="ru-RU"/>
        </a:p>
      </dgm:t>
    </dgm:pt>
    <dgm:pt modelId="{F5DFC9D3-9F0E-4B30-99D4-CB4C90142B62}">
      <dgm:prSet/>
      <dgm:spPr/>
      <dgm:t>
        <a:bodyPr/>
        <a:lstStyle/>
        <a:p>
          <a:endParaRPr lang="ru-RU"/>
        </a:p>
      </dgm:t>
    </dgm:pt>
    <dgm:pt modelId="{5549D87E-B741-42D3-AB9F-4647C6594498}" type="parTrans" cxnId="{69BECE99-DF9D-4BDE-9AE5-9238B655E0CE}">
      <dgm:prSet/>
      <dgm:spPr/>
      <dgm:t>
        <a:bodyPr/>
        <a:lstStyle/>
        <a:p>
          <a:endParaRPr lang="ru-RU"/>
        </a:p>
      </dgm:t>
    </dgm:pt>
    <dgm:pt modelId="{661743EA-8CB4-4CA3-9022-C7D85524E522}" type="sibTrans" cxnId="{69BECE99-DF9D-4BDE-9AE5-9238B655E0CE}">
      <dgm:prSet/>
      <dgm:spPr/>
      <dgm:t>
        <a:bodyPr/>
        <a:lstStyle/>
        <a:p>
          <a:endParaRPr lang="ru-RU"/>
        </a:p>
      </dgm:t>
    </dgm:pt>
    <dgm:pt modelId="{C771DA5A-D0C8-41C6-ACA5-3D3916FD6FAC}">
      <dgm:prSet/>
      <dgm:spPr/>
      <dgm:t>
        <a:bodyPr/>
        <a:lstStyle/>
        <a:p>
          <a:endParaRPr lang="ru-RU"/>
        </a:p>
      </dgm:t>
    </dgm:pt>
    <dgm:pt modelId="{E77985C4-08EE-40E2-AC29-77AED00E21AF}" type="parTrans" cxnId="{2C6FA7F7-ADC4-4E01-9995-6E73EE20F117}">
      <dgm:prSet/>
      <dgm:spPr/>
      <dgm:t>
        <a:bodyPr/>
        <a:lstStyle/>
        <a:p>
          <a:endParaRPr lang="ru-RU"/>
        </a:p>
      </dgm:t>
    </dgm:pt>
    <dgm:pt modelId="{EE78FCA9-92B7-41A1-AD1A-D8CCCD6A9386}" type="sibTrans" cxnId="{2C6FA7F7-ADC4-4E01-9995-6E73EE20F117}">
      <dgm:prSet/>
      <dgm:spPr/>
      <dgm:t>
        <a:bodyPr/>
        <a:lstStyle/>
        <a:p>
          <a:endParaRPr lang="ru-RU"/>
        </a:p>
      </dgm:t>
    </dgm:pt>
    <dgm:pt modelId="{C9BABCFD-3F6C-4CE7-8E47-322AB8A0C88B}">
      <dgm:prSet/>
      <dgm:spPr/>
      <dgm:t>
        <a:bodyPr/>
        <a:lstStyle/>
        <a:p>
          <a:endParaRPr lang="ru-RU"/>
        </a:p>
      </dgm:t>
    </dgm:pt>
    <dgm:pt modelId="{F8EE7EBA-AE9F-4CDC-B24E-657BC3E75EEE}" type="parTrans" cxnId="{1AFA5D2D-2726-4CF2-9E84-FAF87865AC4D}">
      <dgm:prSet/>
      <dgm:spPr/>
      <dgm:t>
        <a:bodyPr/>
        <a:lstStyle/>
        <a:p>
          <a:endParaRPr lang="ru-RU"/>
        </a:p>
      </dgm:t>
    </dgm:pt>
    <dgm:pt modelId="{EA3DDCC5-1714-424C-9C30-D63960AF9578}" type="sibTrans" cxnId="{1AFA5D2D-2726-4CF2-9E84-FAF87865AC4D}">
      <dgm:prSet/>
      <dgm:spPr/>
      <dgm:t>
        <a:bodyPr/>
        <a:lstStyle/>
        <a:p>
          <a:endParaRPr lang="ru-RU"/>
        </a:p>
      </dgm:t>
    </dgm:pt>
    <dgm:pt modelId="{20FC311B-72FF-44D5-868F-B1CEEB19E4BE}" type="pres">
      <dgm:prSet presAssocID="{5B342FFE-C169-463E-B11D-F71C404EED32}" presName="Name0" presStyleCnt="0">
        <dgm:presLayoutVars>
          <dgm:dir/>
          <dgm:resizeHandles val="exact"/>
        </dgm:presLayoutVars>
      </dgm:prSet>
      <dgm:spPr/>
    </dgm:pt>
    <dgm:pt modelId="{5F6FDEE9-2725-47DA-985D-B745ACEACA9D}" type="pres">
      <dgm:prSet presAssocID="{5B342FFE-C169-463E-B11D-F71C404EED32}" presName="bkgdShp" presStyleLbl="alignAccFollowNode1" presStyleIdx="0" presStyleCnt="1" custScaleX="99661" custScaleY="89461" custLinFactNeighborY="2241"/>
      <dgm:spPr/>
    </dgm:pt>
    <dgm:pt modelId="{2F1C1EC3-FC79-43AA-A0EB-A642CC7752B4}" type="pres">
      <dgm:prSet presAssocID="{5B342FFE-C169-463E-B11D-F71C404EED32}" presName="linComp" presStyleCnt="0"/>
      <dgm:spPr/>
    </dgm:pt>
    <dgm:pt modelId="{0F95E019-7112-472D-B288-2CECA0C7B1C3}" type="pres">
      <dgm:prSet presAssocID="{8D69981E-0EA3-4F11-B5C5-79160F43F309}" presName="compNode" presStyleCnt="0"/>
      <dgm:spPr/>
    </dgm:pt>
    <dgm:pt modelId="{A211267D-7A4A-4A27-B417-5B01C84E64DA}" type="pres">
      <dgm:prSet presAssocID="{8D69981E-0EA3-4F11-B5C5-79160F43F309}" presName="node" presStyleLbl="node1" presStyleIdx="0" presStyleCnt="6" custScaleY="96082" custLinFactNeighborX="-166" custLinFactNeighborY="-3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C967F-2220-43BD-AC63-F2EBEE17B199}" type="pres">
      <dgm:prSet presAssocID="{8D69981E-0EA3-4F11-B5C5-79160F43F309}" presName="invisiNode" presStyleLbl="node1" presStyleIdx="0" presStyleCnt="6"/>
      <dgm:spPr/>
    </dgm:pt>
    <dgm:pt modelId="{412C0CFD-AD4E-4AD5-A6AE-5ADAD38C88D5}" type="pres">
      <dgm:prSet presAssocID="{8D69981E-0EA3-4F11-B5C5-79160F43F309}" presName="imagNode" presStyleLbl="fgImgPlace1" presStyleIdx="0" presStyleCnt="6"/>
      <dgm:spPr/>
    </dgm:pt>
    <dgm:pt modelId="{33DAF68D-C042-46BB-9EB7-4647182859FF}" type="pres">
      <dgm:prSet presAssocID="{AAC9B46C-1597-46ED-A3A6-15638D79C3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E196D3-A0FE-4CBD-AF88-4193A79EC814}" type="pres">
      <dgm:prSet presAssocID="{9C4B14D5-EB68-4A3C-A867-CEA3DEE5E232}" presName="compNode" presStyleCnt="0"/>
      <dgm:spPr/>
    </dgm:pt>
    <dgm:pt modelId="{8DFE75BC-90DF-4588-A308-520C629C3ED0}" type="pres">
      <dgm:prSet presAssocID="{9C4B14D5-EB68-4A3C-A867-CEA3DEE5E232}" presName="node" presStyleLbl="node1" presStyleIdx="1" presStyleCnt="6" custScaleY="96152" custLinFactNeighborY="-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203D8-9B7D-4BC8-8B87-077899CEC21E}" type="pres">
      <dgm:prSet presAssocID="{9C4B14D5-EB68-4A3C-A867-CEA3DEE5E232}" presName="invisiNode" presStyleLbl="node1" presStyleIdx="1" presStyleCnt="6"/>
      <dgm:spPr/>
    </dgm:pt>
    <dgm:pt modelId="{5209C1AB-3A2A-41C8-BE53-23E05976FBAD}" type="pres">
      <dgm:prSet presAssocID="{9C4B14D5-EB68-4A3C-A867-CEA3DEE5E232}" presName="imagNode" presStyleLbl="fgImgPlace1" presStyleIdx="1" presStyleCnt="6"/>
      <dgm:spPr/>
    </dgm:pt>
    <dgm:pt modelId="{01C072EE-EFF8-4FA0-B1E0-6EF602C7BF5A}" type="pres">
      <dgm:prSet presAssocID="{FD5150D1-4574-49BF-B5FF-EBD29BCB54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B3918A-89C1-4586-8CCE-438BB7DEA306}" type="pres">
      <dgm:prSet presAssocID="{EB4ABE4A-B585-49DD-A28E-308D00F40BE3}" presName="compNode" presStyleCnt="0"/>
      <dgm:spPr/>
    </dgm:pt>
    <dgm:pt modelId="{EEDBADC5-F950-4AFF-93DA-049162253DF9}" type="pres">
      <dgm:prSet presAssocID="{EB4ABE4A-B585-49DD-A28E-308D00F40BE3}" presName="node" presStyleLbl="node1" presStyleIdx="2" presStyleCnt="6" custScaleY="96152" custLinFactNeighborY="-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B578C-8925-486A-8BCE-767C5D07F134}" type="pres">
      <dgm:prSet presAssocID="{EB4ABE4A-B585-49DD-A28E-308D00F40BE3}" presName="invisiNode" presStyleLbl="node1" presStyleIdx="2" presStyleCnt="6"/>
      <dgm:spPr/>
    </dgm:pt>
    <dgm:pt modelId="{2483D462-FA97-4CBA-89FD-DD1D667F8431}" type="pres">
      <dgm:prSet presAssocID="{EB4ABE4A-B585-49DD-A28E-308D00F40BE3}" presName="imagNode" presStyleLbl="fgImgPlace1" presStyleIdx="2" presStyleCnt="6"/>
      <dgm:spPr/>
    </dgm:pt>
    <dgm:pt modelId="{80343E20-6BC1-4291-A4FB-A7E6936D0099}" type="pres">
      <dgm:prSet presAssocID="{EDFA77B0-21BE-41A1-996A-BAC91BAD4B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25CCF1-6EF9-4A09-8F90-9695CB73D494}" type="pres">
      <dgm:prSet presAssocID="{F5DFC9D3-9F0E-4B30-99D4-CB4C90142B62}" presName="compNode" presStyleCnt="0"/>
      <dgm:spPr/>
    </dgm:pt>
    <dgm:pt modelId="{ECE64590-19E3-4E19-A872-7AD27147F360}" type="pres">
      <dgm:prSet presAssocID="{F5DFC9D3-9F0E-4B30-99D4-CB4C90142B62}" presName="node" presStyleLbl="node1" presStyleIdx="3" presStyleCnt="6" custScaleX="121811" custScaleY="96152" custLinFactNeighborY="-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48740-B15D-4A22-A9BC-B538548085A3}" type="pres">
      <dgm:prSet presAssocID="{F5DFC9D3-9F0E-4B30-99D4-CB4C90142B62}" presName="invisiNode" presStyleLbl="node1" presStyleIdx="3" presStyleCnt="6"/>
      <dgm:spPr/>
    </dgm:pt>
    <dgm:pt modelId="{0574FE05-10A5-4110-A0D0-C5E903DE481D}" type="pres">
      <dgm:prSet presAssocID="{F5DFC9D3-9F0E-4B30-99D4-CB4C90142B62}" presName="imagNode" presStyleLbl="fgImgPlace1" presStyleIdx="3" presStyleCnt="6"/>
      <dgm:spPr/>
    </dgm:pt>
    <dgm:pt modelId="{D50DAE18-4701-496C-AF0D-B1AF35C51C7B}" type="pres">
      <dgm:prSet presAssocID="{661743EA-8CB4-4CA3-9022-C7D85524E5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9DC82D-C2FC-47C7-B645-9FA8C2E72481}" type="pres">
      <dgm:prSet presAssocID="{C9BABCFD-3F6C-4CE7-8E47-322AB8A0C88B}" presName="compNode" presStyleCnt="0"/>
      <dgm:spPr/>
    </dgm:pt>
    <dgm:pt modelId="{34E55DF8-F6F1-4384-A4C3-03B511595077}" type="pres">
      <dgm:prSet presAssocID="{C9BABCFD-3F6C-4CE7-8E47-322AB8A0C88B}" presName="node" presStyleLbl="node1" presStyleIdx="4" presStyleCnt="6" custScaleX="123199" custScaleY="96152" custLinFactNeighborX="635" custLinFactNeighborY="-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D38B8-B6B9-443F-AF9A-D1699FA8B633}" type="pres">
      <dgm:prSet presAssocID="{C9BABCFD-3F6C-4CE7-8E47-322AB8A0C88B}" presName="invisiNode" presStyleLbl="node1" presStyleIdx="4" presStyleCnt="6"/>
      <dgm:spPr/>
    </dgm:pt>
    <dgm:pt modelId="{BCFC860A-C0DF-46C2-814F-5096917269B6}" type="pres">
      <dgm:prSet presAssocID="{C9BABCFD-3F6C-4CE7-8E47-322AB8A0C88B}" presName="imagNode" presStyleLbl="fgImgPlace1" presStyleIdx="4" presStyleCnt="6"/>
      <dgm:spPr/>
    </dgm:pt>
    <dgm:pt modelId="{07F59C03-F2CF-404B-8087-D624B6E3E2A3}" type="pres">
      <dgm:prSet presAssocID="{EA3DDCC5-1714-424C-9C30-D63960AF957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3B99B5-82EF-4009-9DA9-69A484C40A78}" type="pres">
      <dgm:prSet presAssocID="{C771DA5A-D0C8-41C6-ACA5-3D3916FD6FAC}" presName="compNode" presStyleCnt="0"/>
      <dgm:spPr/>
    </dgm:pt>
    <dgm:pt modelId="{E15FF6E2-4EF6-4385-986F-314F64CECFD4}" type="pres">
      <dgm:prSet presAssocID="{C771DA5A-D0C8-41C6-ACA5-3D3916FD6FAC}" presName="node" presStyleLbl="node1" presStyleIdx="5" presStyleCnt="6" custScaleX="130666" custScaleY="96152" custLinFactNeighborX="2540" custLinFactNeighborY="-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C94C6-3410-41B6-956F-900A63DE071C}" type="pres">
      <dgm:prSet presAssocID="{C771DA5A-D0C8-41C6-ACA5-3D3916FD6FAC}" presName="invisiNode" presStyleLbl="node1" presStyleIdx="5" presStyleCnt="6"/>
      <dgm:spPr/>
    </dgm:pt>
    <dgm:pt modelId="{B4523CE5-F1BA-4C78-B561-13A6FE9C96BF}" type="pres">
      <dgm:prSet presAssocID="{C771DA5A-D0C8-41C6-ACA5-3D3916FD6FAC}" presName="imagNode" presStyleLbl="fgImgPlace1" presStyleIdx="5" presStyleCnt="6"/>
      <dgm:spPr/>
    </dgm:pt>
  </dgm:ptLst>
  <dgm:cxnLst>
    <dgm:cxn modelId="{20C695A3-9260-4665-A28F-1F28E9136DF5}" type="presOf" srcId="{9C4B14D5-EB68-4A3C-A867-CEA3DEE5E232}" destId="{8DFE75BC-90DF-4588-A308-520C629C3ED0}" srcOrd="0" destOrd="0" presId="urn:microsoft.com/office/officeart/2005/8/layout/pList2"/>
    <dgm:cxn modelId="{69BECE99-DF9D-4BDE-9AE5-9238B655E0CE}" srcId="{5B342FFE-C169-463E-B11D-F71C404EED32}" destId="{F5DFC9D3-9F0E-4B30-99D4-CB4C90142B62}" srcOrd="3" destOrd="0" parTransId="{5549D87E-B741-42D3-AB9F-4647C6594498}" sibTransId="{661743EA-8CB4-4CA3-9022-C7D85524E522}"/>
    <dgm:cxn modelId="{A2DC5153-BE38-41E3-8355-72AA901B9B0D}" type="presOf" srcId="{EDFA77B0-21BE-41A1-996A-BAC91BAD4BD0}" destId="{80343E20-6BC1-4291-A4FB-A7E6936D0099}" srcOrd="0" destOrd="0" presId="urn:microsoft.com/office/officeart/2005/8/layout/pList2"/>
    <dgm:cxn modelId="{55975A82-2747-4E8E-B34E-DD1EF32C526D}" type="presOf" srcId="{AAC9B46C-1597-46ED-A3A6-15638D79C3FE}" destId="{33DAF68D-C042-46BB-9EB7-4647182859FF}" srcOrd="0" destOrd="0" presId="urn:microsoft.com/office/officeart/2005/8/layout/pList2"/>
    <dgm:cxn modelId="{84AFEAD5-A25E-4902-83FB-C3F3E9F87B2B}" type="presOf" srcId="{C9BABCFD-3F6C-4CE7-8E47-322AB8A0C88B}" destId="{34E55DF8-F6F1-4384-A4C3-03B511595077}" srcOrd="0" destOrd="0" presId="urn:microsoft.com/office/officeart/2005/8/layout/pList2"/>
    <dgm:cxn modelId="{FB9930A7-5307-4EAD-B9D0-0C92A17384DE}" srcId="{5B342FFE-C169-463E-B11D-F71C404EED32}" destId="{8D69981E-0EA3-4F11-B5C5-79160F43F309}" srcOrd="0" destOrd="0" parTransId="{025772AD-0496-446B-B5A2-6487A8E1E485}" sibTransId="{AAC9B46C-1597-46ED-A3A6-15638D79C3FE}"/>
    <dgm:cxn modelId="{AC1C1945-EB77-4953-AC38-084539CA0545}" type="presOf" srcId="{FD5150D1-4574-49BF-B5FF-EBD29BCB54A6}" destId="{01C072EE-EFF8-4FA0-B1E0-6EF602C7BF5A}" srcOrd="0" destOrd="0" presId="urn:microsoft.com/office/officeart/2005/8/layout/pList2"/>
    <dgm:cxn modelId="{77FF34D6-B181-4673-9882-EFD41A8FC000}" type="presOf" srcId="{C771DA5A-D0C8-41C6-ACA5-3D3916FD6FAC}" destId="{E15FF6E2-4EF6-4385-986F-314F64CECFD4}" srcOrd="0" destOrd="0" presId="urn:microsoft.com/office/officeart/2005/8/layout/pList2"/>
    <dgm:cxn modelId="{10590F48-644F-4E85-B6AD-634EE94F2159}" type="presOf" srcId="{EB4ABE4A-B585-49DD-A28E-308D00F40BE3}" destId="{EEDBADC5-F950-4AFF-93DA-049162253DF9}" srcOrd="0" destOrd="0" presId="urn:microsoft.com/office/officeart/2005/8/layout/pList2"/>
    <dgm:cxn modelId="{F2AC2DC5-9A4F-4872-84AE-5EC86146D9C9}" type="presOf" srcId="{EA3DDCC5-1714-424C-9C30-D63960AF9578}" destId="{07F59C03-F2CF-404B-8087-D624B6E3E2A3}" srcOrd="0" destOrd="0" presId="urn:microsoft.com/office/officeart/2005/8/layout/pList2"/>
    <dgm:cxn modelId="{435647B2-2EB3-43BD-9E36-381B457B5402}" type="presOf" srcId="{F5DFC9D3-9F0E-4B30-99D4-CB4C90142B62}" destId="{ECE64590-19E3-4E19-A872-7AD27147F360}" srcOrd="0" destOrd="0" presId="urn:microsoft.com/office/officeart/2005/8/layout/pList2"/>
    <dgm:cxn modelId="{9B315C9E-1038-4A83-ABD7-B5EDE85C5164}" srcId="{5B342FFE-C169-463E-B11D-F71C404EED32}" destId="{EB4ABE4A-B585-49DD-A28E-308D00F40BE3}" srcOrd="2" destOrd="0" parTransId="{5BD05763-E489-4BE4-BB00-02C4AD8521C1}" sibTransId="{EDFA77B0-21BE-41A1-996A-BAC91BAD4BD0}"/>
    <dgm:cxn modelId="{09FECBD7-B62B-4173-A69D-DF33987A6B98}" type="presOf" srcId="{5B342FFE-C169-463E-B11D-F71C404EED32}" destId="{20FC311B-72FF-44D5-868F-B1CEEB19E4BE}" srcOrd="0" destOrd="0" presId="urn:microsoft.com/office/officeart/2005/8/layout/pList2"/>
    <dgm:cxn modelId="{5A9724E8-B1BE-41A4-BF71-AA89D7C065BA}" type="presOf" srcId="{8D69981E-0EA3-4F11-B5C5-79160F43F309}" destId="{A211267D-7A4A-4A27-B417-5B01C84E64DA}" srcOrd="0" destOrd="0" presId="urn:microsoft.com/office/officeart/2005/8/layout/pList2"/>
    <dgm:cxn modelId="{AFBEEC38-03CC-4804-BD3C-03CD6BB5F62C}" srcId="{5B342FFE-C169-463E-B11D-F71C404EED32}" destId="{9C4B14D5-EB68-4A3C-A867-CEA3DEE5E232}" srcOrd="1" destOrd="0" parTransId="{BBE398D1-AFF4-4D6F-A47A-AF9FA7380224}" sibTransId="{FD5150D1-4574-49BF-B5FF-EBD29BCB54A6}"/>
    <dgm:cxn modelId="{2C6FA7F7-ADC4-4E01-9995-6E73EE20F117}" srcId="{5B342FFE-C169-463E-B11D-F71C404EED32}" destId="{C771DA5A-D0C8-41C6-ACA5-3D3916FD6FAC}" srcOrd="5" destOrd="0" parTransId="{E77985C4-08EE-40E2-AC29-77AED00E21AF}" sibTransId="{EE78FCA9-92B7-41A1-AD1A-D8CCCD6A9386}"/>
    <dgm:cxn modelId="{1AFA5D2D-2726-4CF2-9E84-FAF87865AC4D}" srcId="{5B342FFE-C169-463E-B11D-F71C404EED32}" destId="{C9BABCFD-3F6C-4CE7-8E47-322AB8A0C88B}" srcOrd="4" destOrd="0" parTransId="{F8EE7EBA-AE9F-4CDC-B24E-657BC3E75EEE}" sibTransId="{EA3DDCC5-1714-424C-9C30-D63960AF9578}"/>
    <dgm:cxn modelId="{D6E1BDA5-7B40-4992-8BAB-97C5FD1D5AA6}" type="presOf" srcId="{661743EA-8CB4-4CA3-9022-C7D85524E522}" destId="{D50DAE18-4701-496C-AF0D-B1AF35C51C7B}" srcOrd="0" destOrd="0" presId="urn:microsoft.com/office/officeart/2005/8/layout/pList2"/>
    <dgm:cxn modelId="{CD230239-6E8F-4913-9A05-896247F604AF}" type="presParOf" srcId="{20FC311B-72FF-44D5-868F-B1CEEB19E4BE}" destId="{5F6FDEE9-2725-47DA-985D-B745ACEACA9D}" srcOrd="0" destOrd="0" presId="urn:microsoft.com/office/officeart/2005/8/layout/pList2"/>
    <dgm:cxn modelId="{950B5355-20E6-4878-AC37-0AA8C6CA3811}" type="presParOf" srcId="{20FC311B-72FF-44D5-868F-B1CEEB19E4BE}" destId="{2F1C1EC3-FC79-43AA-A0EB-A642CC7752B4}" srcOrd="1" destOrd="0" presId="urn:microsoft.com/office/officeart/2005/8/layout/pList2"/>
    <dgm:cxn modelId="{F017A6A5-56FB-486A-B045-5C230430B5B4}" type="presParOf" srcId="{2F1C1EC3-FC79-43AA-A0EB-A642CC7752B4}" destId="{0F95E019-7112-472D-B288-2CECA0C7B1C3}" srcOrd="0" destOrd="0" presId="urn:microsoft.com/office/officeart/2005/8/layout/pList2"/>
    <dgm:cxn modelId="{C1E0F17B-01E9-4849-9BBD-33046263F782}" type="presParOf" srcId="{0F95E019-7112-472D-B288-2CECA0C7B1C3}" destId="{A211267D-7A4A-4A27-B417-5B01C84E64DA}" srcOrd="0" destOrd="0" presId="urn:microsoft.com/office/officeart/2005/8/layout/pList2"/>
    <dgm:cxn modelId="{01130051-BC48-4E41-B672-43A0D9B0C77F}" type="presParOf" srcId="{0F95E019-7112-472D-B288-2CECA0C7B1C3}" destId="{BEDC967F-2220-43BD-AC63-F2EBEE17B199}" srcOrd="1" destOrd="0" presId="urn:microsoft.com/office/officeart/2005/8/layout/pList2"/>
    <dgm:cxn modelId="{469E3ABC-64BB-49F3-93BF-94721E7D98FA}" type="presParOf" srcId="{0F95E019-7112-472D-B288-2CECA0C7B1C3}" destId="{412C0CFD-AD4E-4AD5-A6AE-5ADAD38C88D5}" srcOrd="2" destOrd="0" presId="urn:microsoft.com/office/officeart/2005/8/layout/pList2"/>
    <dgm:cxn modelId="{FCB9E955-1CD3-4154-99DB-59CE49BDA022}" type="presParOf" srcId="{2F1C1EC3-FC79-43AA-A0EB-A642CC7752B4}" destId="{33DAF68D-C042-46BB-9EB7-4647182859FF}" srcOrd="1" destOrd="0" presId="urn:microsoft.com/office/officeart/2005/8/layout/pList2"/>
    <dgm:cxn modelId="{98B49FBA-6DC7-44B5-BCC5-43F3ED2E31EA}" type="presParOf" srcId="{2F1C1EC3-FC79-43AA-A0EB-A642CC7752B4}" destId="{48E196D3-A0FE-4CBD-AF88-4193A79EC814}" srcOrd="2" destOrd="0" presId="urn:microsoft.com/office/officeart/2005/8/layout/pList2"/>
    <dgm:cxn modelId="{20A01DD9-4CE3-4C51-86C0-D489D32A22EA}" type="presParOf" srcId="{48E196D3-A0FE-4CBD-AF88-4193A79EC814}" destId="{8DFE75BC-90DF-4588-A308-520C629C3ED0}" srcOrd="0" destOrd="0" presId="urn:microsoft.com/office/officeart/2005/8/layout/pList2"/>
    <dgm:cxn modelId="{D5BB888F-8BC0-4E4B-99A5-AE132B00BB6E}" type="presParOf" srcId="{48E196D3-A0FE-4CBD-AF88-4193A79EC814}" destId="{4D7203D8-9B7D-4BC8-8B87-077899CEC21E}" srcOrd="1" destOrd="0" presId="urn:microsoft.com/office/officeart/2005/8/layout/pList2"/>
    <dgm:cxn modelId="{022EF333-557F-41C7-A331-2AB9829BC856}" type="presParOf" srcId="{48E196D3-A0FE-4CBD-AF88-4193A79EC814}" destId="{5209C1AB-3A2A-41C8-BE53-23E05976FBAD}" srcOrd="2" destOrd="0" presId="urn:microsoft.com/office/officeart/2005/8/layout/pList2"/>
    <dgm:cxn modelId="{4FED4D5F-A8C3-474E-AF20-AD5A6848E2EF}" type="presParOf" srcId="{2F1C1EC3-FC79-43AA-A0EB-A642CC7752B4}" destId="{01C072EE-EFF8-4FA0-B1E0-6EF602C7BF5A}" srcOrd="3" destOrd="0" presId="urn:microsoft.com/office/officeart/2005/8/layout/pList2"/>
    <dgm:cxn modelId="{72784A80-E37B-4BDD-AFCD-6FA022DE8CDC}" type="presParOf" srcId="{2F1C1EC3-FC79-43AA-A0EB-A642CC7752B4}" destId="{2FB3918A-89C1-4586-8CCE-438BB7DEA306}" srcOrd="4" destOrd="0" presId="urn:microsoft.com/office/officeart/2005/8/layout/pList2"/>
    <dgm:cxn modelId="{60B2965C-9911-4AB1-B658-8112F0FDF481}" type="presParOf" srcId="{2FB3918A-89C1-4586-8CCE-438BB7DEA306}" destId="{EEDBADC5-F950-4AFF-93DA-049162253DF9}" srcOrd="0" destOrd="0" presId="urn:microsoft.com/office/officeart/2005/8/layout/pList2"/>
    <dgm:cxn modelId="{42744B71-7460-4C0D-9442-839F763D708E}" type="presParOf" srcId="{2FB3918A-89C1-4586-8CCE-438BB7DEA306}" destId="{48CB578C-8925-486A-8BCE-767C5D07F134}" srcOrd="1" destOrd="0" presId="urn:microsoft.com/office/officeart/2005/8/layout/pList2"/>
    <dgm:cxn modelId="{327FF787-E4BB-4C07-91D3-37E3DE4DDB1A}" type="presParOf" srcId="{2FB3918A-89C1-4586-8CCE-438BB7DEA306}" destId="{2483D462-FA97-4CBA-89FD-DD1D667F8431}" srcOrd="2" destOrd="0" presId="urn:microsoft.com/office/officeart/2005/8/layout/pList2"/>
    <dgm:cxn modelId="{9F20698D-3B62-47D5-B9EE-1C27F8A855C1}" type="presParOf" srcId="{2F1C1EC3-FC79-43AA-A0EB-A642CC7752B4}" destId="{80343E20-6BC1-4291-A4FB-A7E6936D0099}" srcOrd="5" destOrd="0" presId="urn:microsoft.com/office/officeart/2005/8/layout/pList2"/>
    <dgm:cxn modelId="{F75F9B3F-1BBF-4CAC-9B0B-CBCD7AA2F9ED}" type="presParOf" srcId="{2F1C1EC3-FC79-43AA-A0EB-A642CC7752B4}" destId="{7625CCF1-6EF9-4A09-8F90-9695CB73D494}" srcOrd="6" destOrd="0" presId="urn:microsoft.com/office/officeart/2005/8/layout/pList2"/>
    <dgm:cxn modelId="{11F5B284-0E8D-49F0-A482-203B8EBF4E85}" type="presParOf" srcId="{7625CCF1-6EF9-4A09-8F90-9695CB73D494}" destId="{ECE64590-19E3-4E19-A872-7AD27147F360}" srcOrd="0" destOrd="0" presId="urn:microsoft.com/office/officeart/2005/8/layout/pList2"/>
    <dgm:cxn modelId="{D053A557-A2A1-436F-9C94-60C778F6765E}" type="presParOf" srcId="{7625CCF1-6EF9-4A09-8F90-9695CB73D494}" destId="{3AA48740-B15D-4A22-A9BC-B538548085A3}" srcOrd="1" destOrd="0" presId="urn:microsoft.com/office/officeart/2005/8/layout/pList2"/>
    <dgm:cxn modelId="{507511CE-0577-489C-8C9D-E1E3E9C7994C}" type="presParOf" srcId="{7625CCF1-6EF9-4A09-8F90-9695CB73D494}" destId="{0574FE05-10A5-4110-A0D0-C5E903DE481D}" srcOrd="2" destOrd="0" presId="urn:microsoft.com/office/officeart/2005/8/layout/pList2"/>
    <dgm:cxn modelId="{C4ED57DA-AF61-4125-8408-5208D2981629}" type="presParOf" srcId="{2F1C1EC3-FC79-43AA-A0EB-A642CC7752B4}" destId="{D50DAE18-4701-496C-AF0D-B1AF35C51C7B}" srcOrd="7" destOrd="0" presId="urn:microsoft.com/office/officeart/2005/8/layout/pList2"/>
    <dgm:cxn modelId="{F20D8345-6D90-4A8A-8154-41D13F1B0130}" type="presParOf" srcId="{2F1C1EC3-FC79-43AA-A0EB-A642CC7752B4}" destId="{019DC82D-C2FC-47C7-B645-9FA8C2E72481}" srcOrd="8" destOrd="0" presId="urn:microsoft.com/office/officeart/2005/8/layout/pList2"/>
    <dgm:cxn modelId="{26C9F38C-74B5-476A-B687-D47DAD8A5399}" type="presParOf" srcId="{019DC82D-C2FC-47C7-B645-9FA8C2E72481}" destId="{34E55DF8-F6F1-4384-A4C3-03B511595077}" srcOrd="0" destOrd="0" presId="urn:microsoft.com/office/officeart/2005/8/layout/pList2"/>
    <dgm:cxn modelId="{A0FF9B0A-CCF6-4DA4-8AF8-EB5902172549}" type="presParOf" srcId="{019DC82D-C2FC-47C7-B645-9FA8C2E72481}" destId="{5E0D38B8-B6B9-443F-AF9A-D1699FA8B633}" srcOrd="1" destOrd="0" presId="urn:microsoft.com/office/officeart/2005/8/layout/pList2"/>
    <dgm:cxn modelId="{94F8795B-4311-4143-84FC-0617B92828FF}" type="presParOf" srcId="{019DC82D-C2FC-47C7-B645-9FA8C2E72481}" destId="{BCFC860A-C0DF-46C2-814F-5096917269B6}" srcOrd="2" destOrd="0" presId="urn:microsoft.com/office/officeart/2005/8/layout/pList2"/>
    <dgm:cxn modelId="{EA7D934A-0472-4FE3-A383-8408E8347FC5}" type="presParOf" srcId="{2F1C1EC3-FC79-43AA-A0EB-A642CC7752B4}" destId="{07F59C03-F2CF-404B-8087-D624B6E3E2A3}" srcOrd="9" destOrd="0" presId="urn:microsoft.com/office/officeart/2005/8/layout/pList2"/>
    <dgm:cxn modelId="{152BF3F5-5585-4397-A9A4-9AF04493AA47}" type="presParOf" srcId="{2F1C1EC3-FC79-43AA-A0EB-A642CC7752B4}" destId="{373B99B5-82EF-4009-9DA9-69A484C40A78}" srcOrd="10" destOrd="0" presId="urn:microsoft.com/office/officeart/2005/8/layout/pList2"/>
    <dgm:cxn modelId="{B100008D-DB24-447F-9890-FCCC7945A1C9}" type="presParOf" srcId="{373B99B5-82EF-4009-9DA9-69A484C40A78}" destId="{E15FF6E2-4EF6-4385-986F-314F64CECFD4}" srcOrd="0" destOrd="0" presId="urn:microsoft.com/office/officeart/2005/8/layout/pList2"/>
    <dgm:cxn modelId="{F234604E-76D1-4408-8BD2-00DF7CFF5EE5}" type="presParOf" srcId="{373B99B5-82EF-4009-9DA9-69A484C40A78}" destId="{854C94C6-3410-41B6-956F-900A63DE071C}" srcOrd="1" destOrd="0" presId="urn:microsoft.com/office/officeart/2005/8/layout/pList2"/>
    <dgm:cxn modelId="{15308E30-7331-4BDA-86BC-22E5D4E437F4}" type="presParOf" srcId="{373B99B5-82EF-4009-9DA9-69A484C40A78}" destId="{B4523CE5-F1BA-4C78-B561-13A6FE9C96BF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FDEE9-2725-47DA-985D-B745ACEACA9D}">
      <dsp:nvSpPr>
        <dsp:cNvPr id="0" name=""/>
        <dsp:cNvSpPr/>
      </dsp:nvSpPr>
      <dsp:spPr>
        <a:xfrm>
          <a:off x="14941" y="137352"/>
          <a:ext cx="8784975" cy="163606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2C0CFD-AD4E-4AD5-A6AE-5ADAD38C88D5}">
      <dsp:nvSpPr>
        <dsp:cNvPr id="0" name=""/>
        <dsp:cNvSpPr/>
      </dsp:nvSpPr>
      <dsp:spPr>
        <a:xfrm>
          <a:off x="267669" y="265733"/>
          <a:ext cx="1140938" cy="134112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211267D-7A4A-4A27-B417-5B01C84E64DA}">
      <dsp:nvSpPr>
        <dsp:cNvPr id="0" name=""/>
        <dsp:cNvSpPr/>
      </dsp:nvSpPr>
      <dsp:spPr>
        <a:xfrm rot="10800000">
          <a:off x="265775" y="1806995"/>
          <a:ext cx="1140938" cy="2147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300863" y="1806995"/>
        <a:ext cx="1070762" cy="2112536"/>
      </dsp:txXfrm>
    </dsp:sp>
    <dsp:sp modelId="{5209C1AB-3A2A-41C8-BE53-23E05976FBAD}">
      <dsp:nvSpPr>
        <dsp:cNvPr id="0" name=""/>
        <dsp:cNvSpPr/>
      </dsp:nvSpPr>
      <dsp:spPr>
        <a:xfrm>
          <a:off x="1522702" y="265342"/>
          <a:ext cx="1140938" cy="134112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FE75BC-90DF-4588-A308-520C629C3ED0}">
      <dsp:nvSpPr>
        <dsp:cNvPr id="0" name=""/>
        <dsp:cNvSpPr/>
      </dsp:nvSpPr>
      <dsp:spPr>
        <a:xfrm rot="10800000">
          <a:off x="1522702" y="1804302"/>
          <a:ext cx="1140938" cy="21491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1557790" y="1804302"/>
        <a:ext cx="1070762" cy="2114101"/>
      </dsp:txXfrm>
    </dsp:sp>
    <dsp:sp modelId="{2483D462-FA97-4CBA-89FD-DD1D667F8431}">
      <dsp:nvSpPr>
        <dsp:cNvPr id="0" name=""/>
        <dsp:cNvSpPr/>
      </dsp:nvSpPr>
      <dsp:spPr>
        <a:xfrm>
          <a:off x="2777734" y="265342"/>
          <a:ext cx="1140938" cy="134112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EDBADC5-F950-4AFF-93DA-049162253DF9}">
      <dsp:nvSpPr>
        <dsp:cNvPr id="0" name=""/>
        <dsp:cNvSpPr/>
      </dsp:nvSpPr>
      <dsp:spPr>
        <a:xfrm rot="10800000">
          <a:off x="2777734" y="1804302"/>
          <a:ext cx="1140938" cy="21491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812822" y="1804302"/>
        <a:ext cx="1070762" cy="2114101"/>
      </dsp:txXfrm>
    </dsp:sp>
    <dsp:sp modelId="{0574FE05-10A5-4110-A0D0-C5E903DE481D}">
      <dsp:nvSpPr>
        <dsp:cNvPr id="0" name=""/>
        <dsp:cNvSpPr/>
      </dsp:nvSpPr>
      <dsp:spPr>
        <a:xfrm>
          <a:off x="4157192" y="265342"/>
          <a:ext cx="1140938" cy="134112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E64590-19E3-4E19-A872-7AD27147F360}">
      <dsp:nvSpPr>
        <dsp:cNvPr id="0" name=""/>
        <dsp:cNvSpPr/>
      </dsp:nvSpPr>
      <dsp:spPr>
        <a:xfrm rot="10800000">
          <a:off x="4032767" y="1804302"/>
          <a:ext cx="1389788" cy="21491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10800000">
        <a:off x="4075508" y="1804302"/>
        <a:ext cx="1304306" cy="2106448"/>
      </dsp:txXfrm>
    </dsp:sp>
    <dsp:sp modelId="{BCFC860A-C0DF-46C2-814F-5096917269B6}">
      <dsp:nvSpPr>
        <dsp:cNvPr id="0" name=""/>
        <dsp:cNvSpPr/>
      </dsp:nvSpPr>
      <dsp:spPr>
        <a:xfrm>
          <a:off x="5668993" y="265342"/>
          <a:ext cx="1140938" cy="134112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E55DF8-F6F1-4384-A4C3-03B511595077}">
      <dsp:nvSpPr>
        <dsp:cNvPr id="0" name=""/>
        <dsp:cNvSpPr/>
      </dsp:nvSpPr>
      <dsp:spPr>
        <a:xfrm rot="10800000">
          <a:off x="5543895" y="1804302"/>
          <a:ext cx="1405625" cy="21491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10800000">
        <a:off x="5587123" y="1804302"/>
        <a:ext cx="1319169" cy="2105961"/>
      </dsp:txXfrm>
    </dsp:sp>
    <dsp:sp modelId="{B4523CE5-F1BA-4C78-B561-13A6FE9C96BF}">
      <dsp:nvSpPr>
        <dsp:cNvPr id="0" name=""/>
        <dsp:cNvSpPr/>
      </dsp:nvSpPr>
      <dsp:spPr>
        <a:xfrm>
          <a:off x="7231309" y="265342"/>
          <a:ext cx="1140938" cy="134112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5FF6E2-4EF6-4385-986F-314F64CECFD4}">
      <dsp:nvSpPr>
        <dsp:cNvPr id="0" name=""/>
        <dsp:cNvSpPr/>
      </dsp:nvSpPr>
      <dsp:spPr>
        <a:xfrm rot="10800000">
          <a:off x="7085349" y="1804302"/>
          <a:ext cx="1490819" cy="21491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10800000">
        <a:off x="7131197" y="1804302"/>
        <a:ext cx="1399123" cy="2103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1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7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2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4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4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4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6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4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30.png"/><Relationship Id="rId7" Type="http://schemas.openxmlformats.org/officeDocument/2006/relationships/image" Target="../media/image36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10" Type="http://schemas.openxmlformats.org/officeDocument/2006/relationships/image" Target="../media/image390.png"/><Relationship Id="rId4" Type="http://schemas.openxmlformats.org/officeDocument/2006/relationships/image" Target="../media/image1.png"/><Relationship Id="rId9" Type="http://schemas.openxmlformats.org/officeDocument/2006/relationships/image" Target="../media/image3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1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22.png"/><Relationship Id="rId17" Type="http://schemas.microsoft.com/office/2007/relationships/hdphoto" Target="../media/hdphoto6.wdp"/><Relationship Id="rId2" Type="http://schemas.openxmlformats.org/officeDocument/2006/relationships/diagramData" Target="../diagrams/data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hdphoto" Target="../media/hdphoto3.wdp"/><Relationship Id="rId5" Type="http://schemas.openxmlformats.org/officeDocument/2006/relationships/diagramColors" Target="../diagrams/colors1.xml"/><Relationship Id="rId15" Type="http://schemas.microsoft.com/office/2007/relationships/hdphoto" Target="../media/hdphoto5.wdp"/><Relationship Id="rId10" Type="http://schemas.openxmlformats.org/officeDocument/2006/relationships/image" Target="../media/image21.png"/><Relationship Id="rId19" Type="http://schemas.microsoft.com/office/2007/relationships/hdphoto" Target="../media/hdphoto7.wdp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1.png"/><Relationship Id="rId2" Type="http://schemas.openxmlformats.org/officeDocument/2006/relationships/image" Target="../media/image3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70.png"/><Relationship Id="rId7" Type="http://schemas.openxmlformats.org/officeDocument/2006/relationships/image" Target="../media/image30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1821223" y="1556270"/>
            <a:ext cx="549680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Параллельный </a:t>
            </a: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перенос</a:t>
            </a:r>
            <a:endParaRPr lang="ru-RU" sz="5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/>
        </p:nvSpPr>
        <p:spPr>
          <a:xfrm>
            <a:off x="4171571" y="1332474"/>
            <a:ext cx="2322415" cy="2014917"/>
          </a:xfrm>
          <a:custGeom>
            <a:avLst/>
            <a:gdLst>
              <a:gd name="connsiteX0" fmla="*/ 0 w 2322415"/>
              <a:gd name="connsiteY0" fmla="*/ 1319002 h 2014917"/>
              <a:gd name="connsiteX1" fmla="*/ 1286634 w 2322415"/>
              <a:gd name="connsiteY1" fmla="*/ 0 h 2014917"/>
              <a:gd name="connsiteX2" fmla="*/ 2322415 w 2322415"/>
              <a:gd name="connsiteY2" fmla="*/ 2014917 h 2014917"/>
              <a:gd name="connsiteX3" fmla="*/ 0 w 2322415"/>
              <a:gd name="connsiteY3" fmla="*/ 1319002 h 201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415" h="2014917">
                <a:moveTo>
                  <a:pt x="0" y="1319002"/>
                </a:moveTo>
                <a:lnTo>
                  <a:pt x="1286634" y="0"/>
                </a:lnTo>
                <a:lnTo>
                  <a:pt x="2322415" y="2014917"/>
                </a:lnTo>
                <a:lnTo>
                  <a:pt x="0" y="1319002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267494"/>
                <a:ext cx="8568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Начертить треугольник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Построить треугольник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который получится из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треугольник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параллельным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переносом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7494"/>
                <a:ext cx="8568952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69" t="-12264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6545" y="9875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321817" y="1809093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49516" y="1970601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516" y="1970601"/>
                <a:ext cx="37144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22951" r="-245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Прямая со стрелкой 15"/>
          <p:cNvCxnSpPr/>
          <p:nvPr/>
        </p:nvCxnSpPr>
        <p:spPr>
          <a:xfrm flipV="1">
            <a:off x="2329909" y="1803914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328755" y="1803914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2962727" y="2333576"/>
            <a:ext cx="2322415" cy="2014917"/>
          </a:xfrm>
          <a:custGeom>
            <a:avLst/>
            <a:gdLst>
              <a:gd name="connsiteX0" fmla="*/ 0 w 2322415"/>
              <a:gd name="connsiteY0" fmla="*/ 1319002 h 2014917"/>
              <a:gd name="connsiteX1" fmla="*/ 1286634 w 2322415"/>
              <a:gd name="connsiteY1" fmla="*/ 0 h 2014917"/>
              <a:gd name="connsiteX2" fmla="*/ 2322415 w 2322415"/>
              <a:gd name="connsiteY2" fmla="*/ 2014917 h 2014917"/>
              <a:gd name="connsiteX3" fmla="*/ 0 w 2322415"/>
              <a:gd name="connsiteY3" fmla="*/ 1319002 h 201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415" h="2014917">
                <a:moveTo>
                  <a:pt x="0" y="1319002"/>
                </a:moveTo>
                <a:lnTo>
                  <a:pt x="1286634" y="0"/>
                </a:lnTo>
                <a:lnTo>
                  <a:pt x="2322415" y="2014917"/>
                </a:lnTo>
                <a:lnTo>
                  <a:pt x="0" y="1319002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75250" y="3572379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250" y="3572379"/>
                <a:ext cx="38568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25899" y="2050524"/>
                <a:ext cx="39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899" y="2050524"/>
                <a:ext cx="39607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15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09609" y="4189554"/>
                <a:ext cx="385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609" y="4189554"/>
                <a:ext cx="38555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 flipV="1">
            <a:off x="2315164" y="1822582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79242" y="2646028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242" y="2646028"/>
                <a:ext cx="48545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36797" y="1147808"/>
                <a:ext cx="481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797" y="1147808"/>
                <a:ext cx="48173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2347" y="3203047"/>
                <a:ext cx="463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347" y="3203047"/>
                <a:ext cx="46390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4152298" y="2603678"/>
            <a:ext cx="72008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416243" y="1281758"/>
            <a:ext cx="79209" cy="7920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438932" y="3298684"/>
            <a:ext cx="72008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771 L 0.07066 0.16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8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20988E-6 L 0.21059 -0.094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4818E-6 L 0.32344 0.2939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3" grpId="0"/>
      <p:bldP spid="8" grpId="0"/>
      <p:bldP spid="4" grpId="0" animBg="1"/>
      <p:bldP spid="7" grpId="0"/>
      <p:bldP spid="23" grpId="0"/>
      <p:bldP spid="25" grpId="0"/>
      <p:bldP spid="28" grpId="0"/>
      <p:bldP spid="29" grpId="0"/>
      <p:bldP spid="30" grpId="0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авильный пятиугольник 39"/>
          <p:cNvSpPr/>
          <p:nvPr/>
        </p:nvSpPr>
        <p:spPr>
          <a:xfrm>
            <a:off x="4114601" y="1808803"/>
            <a:ext cx="1710105" cy="1512168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7563" y="267494"/>
                <a:ext cx="8568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Начертить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пятиугольник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𝐴𝐵𝐶𝐷𝐸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Построить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пятиугольник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который получится из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пятиугольника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𝐶𝐷𝐸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параллельным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переносом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3" y="267494"/>
                <a:ext cx="8568952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69" t="-8609" r="-28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6545" y="11170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181793" y="1809093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09492" y="1970601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492" y="1970601"/>
                <a:ext cx="37144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22951" r="-245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Прямая со стрелкой 15"/>
          <p:cNvCxnSpPr/>
          <p:nvPr/>
        </p:nvCxnSpPr>
        <p:spPr>
          <a:xfrm flipV="1">
            <a:off x="2181793" y="1825277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161994" y="1827785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37556" y="4261091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56" y="4261091"/>
                <a:ext cx="38568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 flipV="1">
            <a:off x="2161994" y="1827785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авильный пятиугольник 4"/>
          <p:cNvSpPr/>
          <p:nvPr/>
        </p:nvSpPr>
        <p:spPr>
          <a:xfrm>
            <a:off x="2890074" y="2838069"/>
            <a:ext cx="1710105" cy="1512168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95826" y="3291830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826" y="3291830"/>
                <a:ext cx="39606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02559" y="2833389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559" y="2833389"/>
                <a:ext cx="38568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38613" y="3273373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13" y="3273373"/>
                <a:ext cx="40459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25487" y="4255170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87" y="4255170"/>
                <a:ext cx="390876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187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/>
          <p:cNvCxnSpPr/>
          <p:nvPr/>
        </p:nvCxnSpPr>
        <p:spPr>
          <a:xfrm flipV="1">
            <a:off x="2160213" y="181824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179678" y="1835877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45429" y="2974657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429" y="2974657"/>
                <a:ext cx="485454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95400" y="2099052"/>
                <a:ext cx="481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400" y="2099052"/>
                <a:ext cx="481734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77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77697" y="1851670"/>
                <a:ext cx="463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697" y="1851670"/>
                <a:ext cx="46390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710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41833" y="2283718"/>
                <a:ext cx="486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833" y="2283718"/>
                <a:ext cx="486351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5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13171" y="3180694"/>
                <a:ext cx="471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71" y="3180694"/>
                <a:ext cx="471476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688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4382544" y="3305265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069075" y="234469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933653" y="1769103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464666" y="3284971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798232" y="235828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987 L 0.11129 0.2948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14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0308 L 0.07952 0.110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5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155 L 0.1717 0.0033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09 L 0.26458 0.1156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5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463 L 0.22917 0.2924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4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  <p:bldP spid="3" grpId="0"/>
      <p:bldP spid="8" grpId="0"/>
      <p:bldP spid="7" grpId="0"/>
      <p:bldP spid="5" grpId="0" animBg="1"/>
      <p:bldP spid="24" grpId="0"/>
      <p:bldP spid="31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12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23361"/>
              </p:ext>
            </p:extLst>
          </p:nvPr>
        </p:nvGraphicFramePr>
        <p:xfrm>
          <a:off x="-108520" y="-92546"/>
          <a:ext cx="936104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0"/>
              </a:tblGrid>
              <a:tr h="914388">
                <a:tc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Параллельный</a:t>
                      </a:r>
                      <a:r>
                        <a:rPr lang="ru-RU" sz="3200" i="1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перенос</a:t>
                      </a: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</a:tr>
              <a:tr h="4414204">
                <a:tc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-252536" y="829462"/>
            <a:ext cx="979308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32" y="319135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0" y="114929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97" y="1147778"/>
            <a:ext cx="320102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0" y="3192174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8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54770" y="1797880"/>
            <a:ext cx="615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Параллельный перенос на плоскости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88091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358016" y="2456200"/>
            <a:ext cx="681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Параллельный перенос в пространстве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942370"/>
            <a:ext cx="681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Будет ли параллельный перенос движением пространства?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2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495"/>
            <a:ext cx="8280920" cy="1080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35140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Преобразование, при котором каждая точка фигуры перемещается в одном и том же направлении и на одно и то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расстояние,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b="1" i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параллельным переносом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090452" y="2067694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7273" y="2227818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73" y="2227818"/>
                <a:ext cx="37144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2951" r="-245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1677120" y="342314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57393" y="3416796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93" y="3416796"/>
                <a:ext cx="44037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80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1090452" y="2067694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930616" y="237648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97204" y="2263818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04" y="2263818"/>
                <a:ext cx="52322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91" y="2215748"/>
            <a:ext cx="3600400" cy="1940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963897" y="2280896"/>
                <a:ext cx="3492388" cy="1787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i="1" dirty="0" smtClean="0">
                    <a:solidFill>
                      <a:srgbClr val="4F81BD"/>
                    </a:solidFill>
                    <a:latin typeface="Times New Roman" pitchFamily="18" charset="0"/>
                    <a:cs typeface="Times New Roman" pitchFamily="18" charset="0"/>
                  </a:rPr>
                  <a:t>Параллельным </a:t>
                </a:r>
                <a:r>
                  <a:rPr lang="ru-RU" b="1" i="1" dirty="0">
                    <a:solidFill>
                      <a:srgbClr val="4F81BD"/>
                    </a:solidFill>
                    <a:latin typeface="Times New Roman" pitchFamily="18" charset="0"/>
                    <a:cs typeface="Times New Roman" pitchFamily="18" charset="0"/>
                  </a:rPr>
                  <a:t>переносом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называется отображение плоскости на себя, при котором каждая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отображается в такую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что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равен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97" y="2280896"/>
                <a:ext cx="3492388" cy="1787925"/>
              </a:xfrm>
              <a:prstGeom prst="rect">
                <a:avLst/>
              </a:prstGeom>
              <a:blipFill rotWithShape="1">
                <a:blip r:embed="rId7"/>
                <a:stretch>
                  <a:fillRect l="-1396" t="-1706" r="-4014" b="-4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5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4843E-6 L 0.06979 0.070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3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/>
      <p:bldP spid="14" grpId="0" animBg="1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0"/>
            <a:ext cx="457444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Прямая соединительная линия 26"/>
          <p:cNvCxnSpPr/>
          <p:nvPr/>
        </p:nvCxnSpPr>
        <p:spPr>
          <a:xfrm>
            <a:off x="1559392" y="2811074"/>
            <a:ext cx="1015632" cy="5858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945884" y="1419622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62705" y="1579746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05" y="1579746"/>
                <a:ext cx="37144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22951" r="-2623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2812052" y="1758062"/>
            <a:ext cx="1015632" cy="5858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532552" y="277507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2825" y="2768724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25" y="2768724"/>
                <a:ext cx="44037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80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 flipV="1">
            <a:off x="945884" y="1419622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786048" y="1728412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52636" y="1419622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36" y="1419622"/>
                <a:ext cx="52322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529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2539024" y="336089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19297" y="3354546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297" y="3354546"/>
                <a:ext cx="41152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91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3792520" y="231423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59108" y="2201568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08" y="2201568"/>
                <a:ext cx="48872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 flipV="1">
            <a:off x="947324" y="1419622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7724" y="347231"/>
                <a:ext cx="116127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724" y="347231"/>
                <a:ext cx="1161279" cy="402931"/>
              </a:xfrm>
              <a:prstGeom prst="rect">
                <a:avLst/>
              </a:prstGeom>
              <a:blipFill rotWithShape="1">
                <a:blip r:embed="rId8"/>
                <a:stretch>
                  <a:fillRect t="-12121" r="-20942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47724" y="728659"/>
                <a:ext cx="109792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724" y="728659"/>
                <a:ext cx="1097928" cy="402931"/>
              </a:xfrm>
              <a:prstGeom prst="rect">
                <a:avLst/>
              </a:prstGeom>
              <a:blipFill rotWithShape="1">
                <a:blip r:embed="rId9"/>
                <a:stretch>
                  <a:fillRect t="-12121" r="-22778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авая фигурная скобка 21"/>
          <p:cNvSpPr/>
          <p:nvPr/>
        </p:nvSpPr>
        <p:spPr>
          <a:xfrm>
            <a:off x="5609648" y="458715"/>
            <a:ext cx="72008" cy="582894"/>
          </a:xfrm>
          <a:prstGeom prst="rightBrace">
            <a:avLst>
              <a:gd name="adj1" fmla="val 4566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90664" y="519101"/>
                <a:ext cx="171700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64" y="519101"/>
                <a:ext cx="1717008" cy="402931"/>
              </a:xfrm>
              <a:prstGeom prst="rect">
                <a:avLst/>
              </a:prstGeom>
              <a:blipFill rotWithShape="1">
                <a:blip r:embed="rId10"/>
                <a:stretch>
                  <a:fillRect r="-4255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45152" y="1139682"/>
                <a:ext cx="1386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52" y="1139682"/>
                <a:ext cx="138679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528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47724" y="1533468"/>
                <a:ext cx="1452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724" y="1533468"/>
                <a:ext cx="145251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504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авая фигурная скобка 28"/>
          <p:cNvSpPr/>
          <p:nvPr/>
        </p:nvSpPr>
        <p:spPr>
          <a:xfrm>
            <a:off x="5885250" y="1203598"/>
            <a:ext cx="72008" cy="648072"/>
          </a:xfrm>
          <a:prstGeom prst="rightBrace">
            <a:avLst>
              <a:gd name="adj1" fmla="val 7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90084" y="1329814"/>
                <a:ext cx="3311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𝑀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параллелограмм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084" y="1329814"/>
                <a:ext cx="3311356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9836" r="-147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42802" y="1981696"/>
                <a:ext cx="1446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802" y="1981696"/>
                <a:ext cx="144687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46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06" y="2522452"/>
            <a:ext cx="3888432" cy="1993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001668" y="2496555"/>
                <a:ext cx="3755708" cy="209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Параллельный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перенос сохраняет расстояние между точками и поэтому представляет собой </a:t>
                </a:r>
                <a:r>
                  <a:rPr lang="ru-RU" i="1" dirty="0">
                    <a:solidFill>
                      <a:srgbClr val="4F81BD"/>
                    </a:solidFill>
                    <a:latin typeface="Times New Roman" pitchFamily="18" charset="0"/>
                    <a:cs typeface="Times New Roman" pitchFamily="18" charset="0"/>
                  </a:rPr>
                  <a:t>движение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Это движение можно представить себе как сдвиг всей плоскости в направлении данного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на его длину.</a:t>
                </a: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68" y="2496555"/>
                <a:ext cx="3755708" cy="2090637"/>
              </a:xfrm>
              <a:prstGeom prst="rect">
                <a:avLst/>
              </a:prstGeom>
              <a:blipFill rotWithShape="1">
                <a:blip r:embed="rId16"/>
                <a:stretch>
                  <a:fillRect l="-1297" t="-1462" b="-1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2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4843E-6 L 0.06979 0.070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3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797E-6 L 0.17986 0.1819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9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20" grpId="0"/>
      <p:bldP spid="21" grpId="0"/>
      <p:bldP spid="22" grpId="0" animBg="1"/>
      <p:bldP spid="23" grpId="0"/>
      <p:bldP spid="24" grpId="0"/>
      <p:bldP spid="25" grpId="0"/>
      <p:bldP spid="29" grpId="0" animBg="1"/>
      <p:bldP spid="30" grpId="0"/>
      <p:bldP spid="31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5943" y="12347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параллельного переноса: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1108893"/>
              </p:ext>
            </p:extLst>
          </p:nvPr>
        </p:nvGraphicFramePr>
        <p:xfrm>
          <a:off x="164571" y="659550"/>
          <a:ext cx="88148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95537" y="2710778"/>
            <a:ext cx="12241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отрезок переходит в равный ему отрезок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33396" y="2715766"/>
            <a:ext cx="12241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угол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переходит в равный ему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угол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0528" y="2715766"/>
            <a:ext cx="13681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окружность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переходит 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равную 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ей 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окружность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19668" y="2707674"/>
            <a:ext cx="156881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многоугольник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переходит в равный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ему 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многоугольник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72296" y="2707674"/>
            <a:ext cx="15121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параллельные прямые переходят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параллельные прямые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6386" y="2715083"/>
            <a:ext cx="169836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перпендикуляр-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прямые переходят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перпендикуляр-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прямые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4" b="100000" l="9636" r="100000">
                        <a14:foregroundMark x1="49251" y1="11002" x2="49251" y2="11002"/>
                        <a14:foregroundMark x1="85439" y1="53545" x2="85439" y2="53545"/>
                        <a14:foregroundMark x1="17131" y1="78973" x2="17131" y2="78973"/>
                        <a14:foregroundMark x1="44754" y1="42054" x2="44754" y2="42054"/>
                        <a14:foregroundMark x1="44754" y1="42054" x2="44754" y2="42054"/>
                        <a14:foregroundMark x1="21627" y1="68949" x2="21627" y2="68949"/>
                        <a14:foregroundMark x1="57602" y1="90465" x2="57602" y2="90465"/>
                        <a14:foregroundMark x1="89936" y1="47188" x2="89936" y2="47188"/>
                        <a14:foregroundMark x1="48608" y1="12714" x2="48608" y2="12714"/>
                        <a14:foregroundMark x1="26767" y1="37408" x2="26767" y2="37408"/>
                        <a14:foregroundMark x1="23983" y1="40098" x2="23983" y2="40098"/>
                        <a14:foregroundMark x1="30621" y1="22738" x2="30621" y2="22738"/>
                        <a14:foregroundMark x1="31906" y1="25672" x2="31906" y2="25672"/>
                        <a14:foregroundMark x1="32334" y1="28606" x2="32334" y2="28606"/>
                        <a14:foregroundMark x1="49251" y1="35941" x2="49251" y2="35941"/>
                        <a14:foregroundMark x1="74729" y1="66667" x2="74729" y2="66667"/>
                        <a14:backgroundMark x1="47292" y1="60082" x2="47292" y2="60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0" y="1059582"/>
            <a:ext cx="1152128" cy="100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86" b="96806" l="2887" r="96289">
                        <a14:foregroundMark x1="42887" y1="42260" x2="42887" y2="42260"/>
                        <a14:foregroundMark x1="54639" y1="50860" x2="54639" y2="50860"/>
                        <a14:foregroundMark x1="91134" y1="49386" x2="91134" y2="49386"/>
                        <a14:foregroundMark x1="93196" y1="52334" x2="93196" y2="52334"/>
                        <a14:foregroundMark x1="82268" y1="19165" x2="82268" y2="19165"/>
                        <a14:foregroundMark x1="85979" y1="20147" x2="85979" y2="20147"/>
                        <a14:foregroundMark x1="42268" y1="34152" x2="42268" y2="34152"/>
                        <a14:foregroundMark x1="44124" y1="36855" x2="44124" y2="36855"/>
                        <a14:foregroundMark x1="14021" y1="24570" x2="14021" y2="24570"/>
                        <a14:foregroundMark x1="15052" y1="19165" x2="15052" y2="19165"/>
                        <a14:foregroundMark x1="26804" y1="14742" x2="26804" y2="14742"/>
                        <a14:foregroundMark x1="31753" y1="9091" x2="31753" y2="9091"/>
                        <a14:foregroundMark x1="17113" y1="26044" x2="17113" y2="26044"/>
                        <a14:foregroundMark x1="20825" y1="20885" x2="20825" y2="20885"/>
                        <a14:foregroundMark x1="23299" y1="19165" x2="23299" y2="19165"/>
                        <a14:foregroundMark x1="7423" y1="37838" x2="7423" y2="37838"/>
                        <a14:foregroundMark x1="5361" y1="40049" x2="5361" y2="40049"/>
                        <a14:foregroundMark x1="13196" y1="30713" x2="13196" y2="30713"/>
                        <a14:foregroundMark x1="9278" y1="35381" x2="9278" y2="35381"/>
                        <a14:foregroundMark x1="60825" y1="91400" x2="60825" y2="91400"/>
                        <a14:foregroundMark x1="14639" y1="75921" x2="14639" y2="75921"/>
                        <a14:foregroundMark x1="25567" y1="62899" x2="25567" y2="62899"/>
                        <a14:foregroundMark x1="20412" y1="69779" x2="20412" y2="69779"/>
                        <a14:backgroundMark x1="41264" y1="56195" x2="41264" y2="56195"/>
                        <a14:backgroundMark x1="63197" y1="38496" x2="63197" y2="38496"/>
                        <a14:backgroundMark x1="55019" y1="38938" x2="55019" y2="38938"/>
                        <a14:backgroundMark x1="25651" y1="74336" x2="25651" y2="74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92" y="1129300"/>
            <a:ext cx="1119336" cy="93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04" b="93583" l="4321" r="94599">
                        <a14:foregroundMark x1="29012" y1="10873" x2="29012" y2="10873"/>
                        <a14:foregroundMark x1="16049" y1="20143" x2="16049" y2="20143"/>
                        <a14:foregroundMark x1="27160" y1="12478" x2="27160" y2="12478"/>
                        <a14:foregroundMark x1="25617" y1="14439" x2="25617" y2="14439"/>
                        <a14:foregroundMark x1="12191" y1="30303" x2="12191" y2="30303"/>
                        <a14:foregroundMark x1="15432" y1="26381" x2="15432" y2="26381"/>
                        <a14:foregroundMark x1="18519" y1="22816" x2="18519" y2="22816"/>
                        <a14:foregroundMark x1="20833" y1="20321" x2="20833" y2="20321"/>
                        <a14:foregroundMark x1="8796" y1="34046" x2="8796" y2="34046"/>
                        <a14:foregroundMark x1="23765" y1="16578" x2="23765" y2="16578"/>
                        <a14:foregroundMark x1="49691" y1="31373" x2="49691" y2="31373"/>
                        <a14:foregroundMark x1="41358" y1="40820" x2="41358" y2="40820"/>
                        <a14:foregroundMark x1="42901" y1="38859" x2="42901" y2="38859"/>
                        <a14:foregroundMark x1="44444" y1="37077" x2="44444" y2="37077"/>
                        <a14:foregroundMark x1="46759" y1="34938" x2="46759" y2="34938"/>
                        <a14:foregroundMark x1="47840" y1="34225" x2="47840" y2="34225"/>
                        <a14:foregroundMark x1="46759" y1="50446" x2="46759" y2="50446"/>
                        <a14:foregroundMark x1="32099" y1="67736" x2="32099" y2="67736"/>
                        <a14:foregroundMark x1="36265" y1="62567" x2="36265" y2="62567"/>
                        <a14:foregroundMark x1="39969" y1="58645" x2="39969" y2="58645"/>
                        <a14:foregroundMark x1="48920" y1="67023" x2="48920" y2="67023"/>
                        <a14:foregroundMark x1="52160" y1="62567" x2="52160" y2="62567"/>
                        <a14:foregroundMark x1="57870" y1="56506" x2="57870" y2="56506"/>
                        <a14:foregroundMark x1="66049" y1="46881" x2="66049" y2="46881"/>
                        <a14:foregroundMark x1="61728" y1="51872" x2="61728" y2="51872"/>
                        <a14:foregroundMark x1="67747" y1="44920" x2="67747" y2="44920"/>
                        <a14:foregroundMark x1="59722" y1="54367" x2="59722" y2="54367"/>
                        <a14:foregroundMark x1="54012" y1="60606" x2="54012" y2="60606"/>
                        <a14:foregroundMark x1="64043" y1="48663" x2="64043" y2="48663"/>
                        <a14:foregroundMark x1="55710" y1="59358" x2="55710" y2="59358"/>
                        <a14:foregroundMark x1="50463" y1="65419" x2="50463" y2="65419"/>
                        <a14:foregroundMark x1="74074" y1="72193" x2="74074" y2="72193"/>
                        <a14:foregroundMark x1="76852" y1="69697" x2="76852" y2="69697"/>
                        <a14:foregroundMark x1="78549" y1="67023" x2="78549" y2="67023"/>
                        <a14:foregroundMark x1="71142" y1="76114" x2="71142" y2="76114"/>
                        <a14:foregroundMark x1="72840" y1="73797" x2="72840" y2="73797"/>
                        <a14:foregroundMark x1="75309" y1="71301" x2="75309" y2="71301"/>
                        <a14:foregroundMark x1="58642" y1="73797" x2="58642" y2="73797"/>
                        <a14:foregroundMark x1="55556" y1="76827" x2="55556" y2="76827"/>
                        <a14:foregroundMark x1="51852" y1="80749" x2="51852" y2="80749"/>
                        <a14:foregroundMark x1="60648" y1="71301" x2="60648" y2="71301"/>
                        <a14:foregroundMark x1="47377" y1="86275" x2="47377" y2="86275"/>
                        <a14:foregroundMark x1="49691" y1="83066" x2="49691" y2="83066"/>
                        <a14:foregroundMark x1="53704" y1="79144" x2="53704" y2="79144"/>
                        <a14:foregroundMark x1="45833" y1="88414" x2="45833" y2="88414"/>
                        <a14:foregroundMark x1="48457" y1="85027" x2="48457" y2="85027"/>
                        <a14:foregroundMark x1="42130" y1="55615" x2="42130" y2="55615"/>
                        <a14:foregroundMark x1="44290" y1="53298" x2="44290" y2="53298"/>
                        <a14:foregroundMark x1="37654" y1="60784" x2="37654" y2="60784"/>
                        <a14:foregroundMark x1="34259" y1="65241" x2="34259" y2="65241"/>
                        <a14:foregroundMark x1="31173" y1="69697" x2="31173" y2="69697"/>
                        <a14:foregroundMark x1="73302" y1="40820" x2="73302" y2="40820"/>
                        <a14:foregroundMark x1="75463" y1="45276" x2="75463" y2="45276"/>
                        <a14:foregroundMark x1="48302" y1="70588" x2="48302" y2="70588"/>
                        <a14:foregroundMark x1="22222" y1="18717" x2="22222" y2="18717"/>
                        <a14:foregroundMark x1="17130" y1="24599" x2="17130" y2="24599"/>
                        <a14:foregroundMark x1="70988" y1="41355" x2="70988" y2="41355"/>
                        <a14:foregroundMark x1="14043" y1="28164" x2="14043" y2="28164"/>
                        <a14:foregroundMark x1="69907" y1="41889" x2="69907" y2="41889"/>
                        <a14:foregroundMark x1="71142" y1="42959" x2="71142" y2="42959"/>
                        <a14:foregroundMark x1="10494" y1="32086" x2="10494" y2="32086"/>
                        <a14:foregroundMark x1="66667" y1="78462" x2="66667" y2="78462"/>
                        <a14:foregroundMark x1="37333" y1="46154" x2="37333" y2="46154"/>
                        <a14:foregroundMark x1="55556" y1="25641" x2="55556" y2="25641"/>
                        <a14:backgroundMark x1="64000" y1="58462" x2="64000" y2="58462"/>
                        <a14:backgroundMark x1="52889" y1="50769" x2="52889" y2="50769"/>
                        <a14:backgroundMark x1="45333" y1="39487" x2="45333" y2="39487"/>
                        <a14:backgroundMark x1="72889" y1="68718" x2="72889" y2="68718"/>
                        <a14:backgroundMark x1="71556" y1="70769" x2="71556" y2="70769"/>
                        <a14:backgroundMark x1="62222" y1="77436" x2="62222" y2="77436"/>
                        <a14:backgroundMark x1="54667" y1="67179" x2="54667" y2="67179"/>
                        <a14:backgroundMark x1="54667" y1="67179" x2="54667" y2="67179"/>
                        <a14:backgroundMark x1="52889" y1="70256" x2="52889" y2="70256"/>
                        <a14:backgroundMark x1="56000" y1="82051" x2="56000" y2="82051"/>
                        <a14:backgroundMark x1="40889" y1="74872" x2="40889" y2="74872"/>
                        <a14:backgroundMark x1="35111" y1="55385" x2="35111" y2="55385"/>
                        <a14:backgroundMark x1="40444" y1="51282" x2="40444" y2="5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52" y="1193747"/>
            <a:ext cx="936104" cy="8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25" b="89831" l="4844" r="91696">
                        <a14:foregroundMark x1="26644" y1="11676" x2="26644" y2="11676"/>
                        <a14:foregroundMark x1="32180" y1="6968" x2="32180" y2="6968"/>
                        <a14:foregroundMark x1="10208" y1="30320" x2="10208" y2="30320"/>
                        <a14:foregroundMark x1="12976" y1="27495" x2="12976" y2="27495"/>
                        <a14:foregroundMark x1="16609" y1="23540" x2="16609" y2="23540"/>
                        <a14:foregroundMark x1="21107" y1="18644" x2="21107" y2="18644"/>
                        <a14:foregroundMark x1="23875" y1="15631" x2="23875" y2="15631"/>
                        <a14:foregroundMark x1="25952" y1="13748" x2="25952" y2="13748"/>
                        <a14:foregroundMark x1="16955" y1="16573" x2="16955" y2="16573"/>
                        <a14:foregroundMark x1="19204" y1="20527" x2="19204" y2="20527"/>
                        <a14:foregroundMark x1="14360" y1="25612" x2="14360" y2="25612"/>
                        <a14:foregroundMark x1="28720" y1="10358" x2="28720" y2="10358"/>
                        <a14:foregroundMark x1="30450" y1="8475" x2="30450" y2="8475"/>
                        <a14:foregroundMark x1="11246" y1="29379" x2="11246" y2="29379"/>
                        <a14:foregroundMark x1="36159" y1="46893" x2="36159" y2="46893"/>
                        <a14:foregroundMark x1="39619" y1="32957" x2="39619" y2="32957"/>
                        <a14:foregroundMark x1="44983" y1="27307" x2="44983" y2="27307"/>
                        <a14:foregroundMark x1="35467" y1="37100" x2="35467" y2="37100"/>
                        <a14:foregroundMark x1="72664" y1="21846" x2="72664" y2="21846"/>
                        <a14:foregroundMark x1="76644" y1="17137" x2="76644" y2="17137"/>
                        <a14:foregroundMark x1="67993" y1="27307" x2="67993" y2="27307"/>
                        <a14:foregroundMark x1="64360" y1="31262" x2="64360" y2="31262"/>
                        <a14:foregroundMark x1="60727" y1="34840" x2="60727" y2="34840"/>
                        <a14:foregroundMark x1="58131" y1="37665" x2="58131" y2="37665"/>
                        <a14:foregroundMark x1="75087" y1="51789" x2="75087" y2="51789"/>
                        <a14:foregroundMark x1="77855" y1="48023" x2="77855" y2="48023"/>
                        <a14:foregroundMark x1="80623" y1="45574" x2="80623" y2="45574"/>
                        <a14:foregroundMark x1="72145" y1="54426" x2="72145" y2="54426"/>
                        <a14:foregroundMark x1="81834" y1="44068" x2="81834" y2="44068"/>
                        <a14:foregroundMark x1="72491" y1="66102" x2="72491" y2="66102"/>
                        <a14:foregroundMark x1="74394" y1="63089" x2="74394" y2="63089"/>
                        <a14:foregroundMark x1="67128" y1="71563" x2="67128" y2="71563"/>
                        <a14:foregroundMark x1="44464" y1="70245" x2="44464" y2="70245"/>
                        <a14:foregroundMark x1="45848" y1="68362" x2="45848" y2="68362"/>
                        <a14:foregroundMark x1="48443" y1="66478" x2="48443" y2="66478"/>
                        <a14:foregroundMark x1="50346" y1="64030" x2="50346" y2="64030"/>
                        <a14:foregroundMark x1="51903" y1="62712" x2="51903" y2="62712"/>
                        <a14:foregroundMark x1="32872" y1="82674" x2="32872" y2="82674"/>
                        <a14:foregroundMark x1="35640" y1="80038" x2="35640" y2="80038"/>
                        <a14:foregroundMark x1="38754" y1="76836" x2="38754" y2="76836"/>
                        <a14:foregroundMark x1="41176" y1="74011" x2="41176" y2="74011"/>
                        <a14:backgroundMark x1="64360" y1="61017" x2="64360" y2="61017"/>
                        <a14:backgroundMark x1="43253" y1="40866" x2="43253" y2="40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79" y="1069105"/>
            <a:ext cx="1278989" cy="11749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545" b="90000" l="1301" r="95954">
                        <a14:foregroundMark x1="44653" y1="28727" x2="44653" y2="28727"/>
                        <a14:foregroundMark x1="50145" y1="21455" x2="50145" y2="21455"/>
                        <a14:foregroundMark x1="54913" y1="15818" x2="54913" y2="15818"/>
                        <a14:foregroundMark x1="52168" y1="18909" x2="52168" y2="18909"/>
                        <a14:foregroundMark x1="47110" y1="25636" x2="47110" y2="25636"/>
                        <a14:foregroundMark x1="42052" y1="32000" x2="42052" y2="32000"/>
                        <a14:foregroundMark x1="49277" y1="75455" x2="49277" y2="75455"/>
                        <a14:foregroundMark x1="53179" y1="69818" x2="53179" y2="69818"/>
                        <a14:foregroundMark x1="56069" y1="67091" x2="56069" y2="67091"/>
                        <a14:foregroundMark x1="50723" y1="73636" x2="50723" y2="73636"/>
                        <a14:foregroundMark x1="46243" y1="79273" x2="46243" y2="79273"/>
                        <a14:foregroundMark x1="82803" y1="77273" x2="82803" y2="77273"/>
                        <a14:foregroundMark x1="85838" y1="72364" x2="85838" y2="72364"/>
                        <a14:foregroundMark x1="89451" y1="68727" x2="89451" y2="68727"/>
                        <a14:foregroundMark x1="83960" y1="75091" x2="83960" y2="75091"/>
                        <a14:foregroundMark x1="78613" y1="82182" x2="78613" y2="82182"/>
                        <a14:foregroundMark x1="80202" y1="78909" x2="80202" y2="78909"/>
                        <a14:foregroundMark x1="75867" y1="85273" x2="75867" y2="85273"/>
                        <a14:foregroundMark x1="19798" y1="75818" x2="19798" y2="75818"/>
                        <a14:foregroundMark x1="24277" y1="70909" x2="24277" y2="70909"/>
                        <a14:foregroundMark x1="26734" y1="65273" x2="26734" y2="65273"/>
                        <a14:foregroundMark x1="15318" y1="80364" x2="15318" y2="80364"/>
                        <a14:foregroundMark x1="12861" y1="83818" x2="12861" y2="83818"/>
                        <a14:foregroundMark x1="17486" y1="78909" x2="17486" y2="78909"/>
                        <a14:foregroundMark x1="22254" y1="73273" x2="22254" y2="73273"/>
                        <a14:foregroundMark x1="18642" y1="21455" x2="18642" y2="21455"/>
                        <a14:foregroundMark x1="23121" y1="15455" x2="23121" y2="15455"/>
                        <a14:foregroundMark x1="13873" y1="27455" x2="13873" y2="27455"/>
                        <a14:foregroundMark x1="10838" y1="32000" x2="10838" y2="32000"/>
                        <a14:foregroundMark x1="14162" y1="20000" x2="14162" y2="20000"/>
                        <a14:foregroundMark x1="20087" y1="19636" x2="20087" y2="19636"/>
                        <a14:foregroundMark x1="24855" y1="14000" x2="24855" y2="14000"/>
                        <a14:foregroundMark x1="16763" y1="24545" x2="16763" y2="24545"/>
                        <a14:backgroundMark x1="41763" y1="83455" x2="41763" y2="83455"/>
                        <a14:backgroundMark x1="42919" y1="85636" x2="42919" y2="85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2" y="1059581"/>
            <a:ext cx="1148978" cy="100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213" b="94970" l="9842" r="89807">
                        <a14:foregroundMark x1="39895" y1="40040" x2="39895" y2="40040"/>
                        <a14:foregroundMark x1="35325" y1="38431" x2="35325" y2="38431"/>
                        <a14:foregroundMark x1="72056" y1="72435" x2="72056" y2="72435"/>
                        <a14:foregroundMark x1="56766" y1="89537" x2="56766" y2="89537"/>
                        <a14:foregroundMark x1="71529" y1="80885" x2="71529" y2="80885"/>
                        <a14:foregroundMark x1="34271" y1="10865" x2="34271" y2="10865"/>
                        <a14:foregroundMark x1="23199" y1="15895" x2="23199" y2="15895"/>
                        <a14:backgroundMark x1="32797" y1="44280" x2="32797" y2="44280"/>
                        <a14:backgroundMark x1="60129" y1="40959" x2="60129" y2="40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91" y="1086630"/>
            <a:ext cx="1154029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0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6FDEE9-2725-47DA-985D-B745ACEAC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5F6FDEE9-2725-47DA-985D-B745ACEAC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C0CFD-AD4E-4AD5-A6AE-5ADAD38C8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412C0CFD-AD4E-4AD5-A6AE-5ADAD38C8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11267D-7A4A-4A27-B417-5B01C84E6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A211267D-7A4A-4A27-B417-5B01C84E6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09C1AB-3A2A-41C8-BE53-23E05976F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5209C1AB-3A2A-41C8-BE53-23E05976F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FE75BC-90DF-4588-A308-520C629C3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8DFE75BC-90DF-4588-A308-520C629C3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83D462-FA97-4CBA-89FD-DD1D667F8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2483D462-FA97-4CBA-89FD-DD1D667F8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DBADC5-F950-4AFF-93DA-049162253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EEDBADC5-F950-4AFF-93DA-049162253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74FE05-10A5-4110-A0D0-C5E903DE4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0574FE05-10A5-4110-A0D0-C5E903DE4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E64590-19E3-4E19-A872-7AD27147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ECE64590-19E3-4E19-A872-7AD27147F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FC860A-C0DF-46C2-814F-509691726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BCFC860A-C0DF-46C2-814F-509691726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E55DF8-F6F1-4384-A4C3-03B511595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graphicEl>
                                              <a:dgm id="{34E55DF8-F6F1-4384-A4C3-03B511595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523CE5-F1BA-4C78-B561-13A6FE9C9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graphicEl>
                                              <a:dgm id="{B4523CE5-F1BA-4C78-B561-13A6FE9C9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5FF6E2-4EF6-4385-986F-314F64CEC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graphicEl>
                                              <a:dgm id="{E15FF6E2-4EF6-4385-986F-314F64CEC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0" grpId="0" uiExpand="1">
        <p:bldSub>
          <a:bldDgm bld="one"/>
        </p:bldSub>
      </p:bldGraphic>
      <p:bldP spid="11" grpId="0" uiExpand="1"/>
      <p:bldP spid="12" grpId="0" uiExpand="1"/>
      <p:bldP spid="13" grpId="0" uiExpand="1"/>
      <p:bldP spid="14" grpId="0" uiExpand="1"/>
      <p:bldP spid="15" grpId="0" uiExpan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2" y="250402"/>
            <a:ext cx="8316924" cy="986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02662" y="267494"/>
                <a:ext cx="8360054" cy="982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Параллельным переносом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называется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такое отображение пространства на себя, при котором любая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переходит в т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акую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что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62" y="267494"/>
                <a:ext cx="8360054" cy="982641"/>
              </a:xfrm>
              <a:prstGeom prst="rect">
                <a:avLst/>
              </a:prstGeom>
              <a:blipFill rotWithShape="1">
                <a:blip r:embed="rId3"/>
                <a:stretch>
                  <a:fillRect l="-584" t="-3106" r="-802" b="-6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1259632" y="4011910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80747" y="1826142"/>
            <a:ext cx="792088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9248" y="2284902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48" y="2284902"/>
                <a:ext cx="36862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3333" r="-3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7951" y="4014902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51" y="4014902"/>
                <a:ext cx="38568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32040" y="3856053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040" y="3856053"/>
                <a:ext cx="39606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V="1">
            <a:off x="681907" y="1826142"/>
            <a:ext cx="792088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76308" y="1830905"/>
            <a:ext cx="792088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193923" y="3863131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66009" y="2295331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07704" y="1999044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999044"/>
                <a:ext cx="48545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5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95350" y="1855141"/>
                <a:ext cx="481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350" y="1855141"/>
                <a:ext cx="48173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7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>
            <a:off x="4007722" y="2152473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53881" y="1288562"/>
                <a:ext cx="1114087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ru-RU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81" y="1288562"/>
                <a:ext cx="1114087" cy="404791"/>
              </a:xfrm>
              <a:prstGeom prst="rect">
                <a:avLst/>
              </a:prstGeom>
              <a:blipFill rotWithShape="1">
                <a:blip r:embed="rId9"/>
                <a:stretch>
                  <a:fillRect t="-11940" r="-19231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78588" y="1290293"/>
                <a:ext cx="107266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88" y="1290293"/>
                <a:ext cx="1072665" cy="402931"/>
              </a:xfrm>
              <a:prstGeom prst="rect">
                <a:avLst/>
              </a:prstGeom>
              <a:blipFill rotWithShape="1">
                <a:blip r:embed="rId10"/>
                <a:stretch>
                  <a:fillRect t="-12121" r="-24432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 flipV="1">
            <a:off x="2136142" y="2190750"/>
            <a:ext cx="1873883" cy="134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0" idx="3"/>
          </p:cNvCxnSpPr>
          <p:nvPr/>
        </p:nvCxnSpPr>
        <p:spPr>
          <a:xfrm flipV="1">
            <a:off x="1323185" y="2213929"/>
            <a:ext cx="2695081" cy="1824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327948" y="3908388"/>
            <a:ext cx="1873883" cy="134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49677" y="1586990"/>
                <a:ext cx="2143087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ru-RU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677" y="1586990"/>
                <a:ext cx="2143087" cy="404791"/>
              </a:xfrm>
              <a:prstGeom prst="rect">
                <a:avLst/>
              </a:prstGeom>
              <a:blipFill rotWithShape="1">
                <a:blip r:embed="rId11"/>
                <a:stretch>
                  <a:fillRect r="-3419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459284" y="1586990"/>
                <a:ext cx="1913985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284" y="1586990"/>
                <a:ext cx="1913985" cy="404791"/>
              </a:xfrm>
              <a:prstGeom prst="rect">
                <a:avLst/>
              </a:prstGeom>
              <a:blipFill rotWithShape="1">
                <a:blip r:embed="rId12"/>
                <a:stretch>
                  <a:fillRect r="-3503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43325" y="1913016"/>
                <a:ext cx="268547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325" y="1913016"/>
                <a:ext cx="2685479" cy="404791"/>
              </a:xfrm>
              <a:prstGeom prst="rect">
                <a:avLst/>
              </a:prstGeom>
              <a:blipFill rotWithShape="1">
                <a:blip r:embed="rId13"/>
                <a:stretch>
                  <a:fillRect r="-2500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44545" y="2274182"/>
                <a:ext cx="2148922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45" y="2274182"/>
                <a:ext cx="2148922" cy="404791"/>
              </a:xfrm>
              <a:prstGeom prst="rect">
                <a:avLst/>
              </a:prstGeom>
              <a:blipFill rotWithShape="1">
                <a:blip r:embed="rId14"/>
                <a:stretch>
                  <a:fillRect t="-12121" r="-11898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49488" y="2648403"/>
                <a:ext cx="1335366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488" y="2648403"/>
                <a:ext cx="1335366" cy="404791"/>
              </a:xfrm>
              <a:prstGeom prst="rect">
                <a:avLst/>
              </a:prstGeom>
              <a:blipFill rotWithShape="1">
                <a:blip r:embed="rId15"/>
                <a:stretch>
                  <a:fillRect r="-5023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21114" y="2681874"/>
                <a:ext cx="1599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14" y="2681874"/>
                <a:ext cx="1599862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418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03" y="3161142"/>
            <a:ext cx="4741950" cy="1466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997505" y="3150133"/>
            <a:ext cx="4785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асстояние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точками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параллельном переносе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пространстве сохраняется, значит,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параллельный перенос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пространстве также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движением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уже не плоскости, 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12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556 L 0.06927 0.104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833 L 0.2809 0.075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/>
      <p:bldP spid="10" grpId="0"/>
      <p:bldP spid="5" grpId="0" animBg="1"/>
      <p:bldP spid="17" grpId="0" animBg="1"/>
      <p:bldP spid="18" grpId="0"/>
      <p:bldP spid="19" grpId="0"/>
      <p:bldP spid="20" grpId="0" animBg="1"/>
      <p:bldP spid="21" grpId="0"/>
      <p:bldP spid="24" grpId="0"/>
      <p:bldP spid="32" grpId="0"/>
      <p:bldP spid="33" grpId="0"/>
      <p:bldP spid="36" grpId="0"/>
      <p:bldP spid="37" grpId="0"/>
      <p:bldP spid="38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429" y="29764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параллельного переноса: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059582"/>
                <a:ext cx="828092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Параллельный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перенос – пример движения пространства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При параллельном переносе точки смещаются по параллельным или совпадающим прямым на одно и то же расстояние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При параллельном переносе прямая переходит в параллельную прямую (или сама в себя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Каковы бы не были две точки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, существует, и притом единственный, параллельный перенос, при котором точка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переходит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При параллельном переносе в пространстве каждая плоскость переходит либо в себя, либо в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параллельную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ей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плоскость.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9582"/>
                <a:ext cx="8280920" cy="3477875"/>
              </a:xfrm>
              <a:prstGeom prst="rect">
                <a:avLst/>
              </a:prstGeom>
              <a:blipFill rotWithShape="1">
                <a:blip r:embed="rId3"/>
                <a:stretch>
                  <a:fillRect l="-810" t="-1053" r="-442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5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943" y="26861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движения пространства: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67544" y="1059582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Движение сохраняет расстояние между точками.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любом движении пространства отрезок отображается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отрезок.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любом движении пространства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прямая отображается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прямую.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любом движении пространства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плоскость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отображается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плоскость.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4182326" y="2050678"/>
            <a:ext cx="2232269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267494"/>
                <a:ext cx="8568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Начертить отрезок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Построить отрезок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который получится из отрезка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параллельным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переносом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7494"/>
                <a:ext cx="8568952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69" t="-12264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6545" y="9875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64643" y="3070076"/>
            <a:ext cx="2232269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1995573" y="1550149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23272" y="1711657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72" y="1711657"/>
                <a:ext cx="37144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23333" r="-2623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Овал 11"/>
          <p:cNvSpPr/>
          <p:nvPr/>
        </p:nvSpPr>
        <p:spPr>
          <a:xfrm>
            <a:off x="2937230" y="303136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6124" y="417701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81376" y="3031364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76" y="3031364"/>
                <a:ext cx="38568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55845" y="4140904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845" y="4140904"/>
                <a:ext cx="39606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1995573" y="1547341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998080" y="154497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159129" y="2015397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66096" y="316733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2402" y="1711657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02" y="1711657"/>
                <a:ext cx="48545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94522" y="2922746"/>
                <a:ext cx="481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22" y="2922746"/>
                <a:ext cx="48173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8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55 L 0.10729 0.099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771 L 0.34862 0.3194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15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2" grpId="0" animBg="1"/>
      <p:bldP spid="13" grpId="0" animBg="1"/>
      <p:bldP spid="14" grpId="0"/>
      <p:bldP spid="15" grpId="0"/>
      <p:bldP spid="18" grpId="0" animBg="1"/>
      <p:bldP spid="19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808</Words>
  <Application>Microsoft Office PowerPoint</Application>
  <PresentationFormat>Экран (16:9)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344</cp:revision>
  <dcterms:created xsi:type="dcterms:W3CDTF">2015-03-30T10:23:33Z</dcterms:created>
  <dcterms:modified xsi:type="dcterms:W3CDTF">2015-06-29T08:51:15Z</dcterms:modified>
</cp:coreProperties>
</file>