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skorogovo.ru/category/skorogovorki-na-bukvu-a" TargetMode="External"/><Relationship Id="rId3" Type="http://schemas.openxmlformats.org/officeDocument/2006/relationships/hyperlink" Target="http://playroom.com.ru/posl.php" TargetMode="External"/><Relationship Id="rId7" Type="http://schemas.openxmlformats.org/officeDocument/2006/relationships/hyperlink" Target="http://www.razvitierebenka.net/index/skorogovorki_na_bukvu_jo/0-229" TargetMode="External"/><Relationship Id="rId12" Type="http://schemas.openxmlformats.org/officeDocument/2006/relationships/hyperlink" Target="http://domavenok.ru/razvivaysya/skorogovorki/" TargetMode="External"/><Relationship Id="rId2" Type="http://schemas.openxmlformats.org/officeDocument/2006/relationships/hyperlink" Target="http://razvitie-rechi.ru/skorogovor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ovorusskoe.ru/detskaia/azbuka.html" TargetMode="External"/><Relationship Id="rId11" Type="http://schemas.openxmlformats.org/officeDocument/2006/relationships/hyperlink" Target="http://www.playwithus.ru/skorogov.html" TargetMode="External"/><Relationship Id="rId5" Type="http://schemas.openxmlformats.org/officeDocument/2006/relationships/hyperlink" Target="http://ped-kopilka.ru/vneklasnaja-rabota/zagadki-schitalki-i-skorogovorki/zagadki-dlja-detei-pro-bukvy-alfavita.html" TargetMode="External"/><Relationship Id="rId10" Type="http://schemas.openxmlformats.org/officeDocument/2006/relationships/hyperlink" Target="http://www.myjulia.ru/post/161126/" TargetMode="External"/><Relationship Id="rId4" Type="http://schemas.openxmlformats.org/officeDocument/2006/relationships/hyperlink" Target="http://www.krupenichka.ru/poslovici-i-pogovorki-po-alfavitu/posl1.html" TargetMode="External"/><Relationship Id="rId9" Type="http://schemas.openxmlformats.org/officeDocument/2006/relationships/hyperlink" Target="http://www.readik.ru/str1_18_1_2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6500" b="1" dirty="0" smtClean="0">
                <a:solidFill>
                  <a:schemeClr val="tx2">
                    <a:lumMod val="75000"/>
                  </a:schemeClr>
                </a:solidFill>
                <a:latin typeface="Propisi" pitchFamily="2" charset="0"/>
              </a:rPr>
              <a:t>Дидактический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Propisi" pitchFamily="2" charset="0"/>
              </a:rPr>
              <a:t> материал для уроков чистописания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Propis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212976"/>
            <a:ext cx="5536704" cy="17281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Propisi" pitchFamily="2" charset="0"/>
              </a:rPr>
              <a:t>Низулимова Альфия Фаиковна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Propisi" pitchFamily="2" charset="0"/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  <a:latin typeface="Propisi" pitchFamily="2" charset="0"/>
              </a:rPr>
              <a:t>МБОУ  СОШ №1  п. </a:t>
            </a:r>
            <a:r>
              <a:rPr lang="ru-RU" dirty="0" err="1" smtClean="0">
                <a:solidFill>
                  <a:schemeClr val="tx1"/>
                </a:solidFill>
                <a:latin typeface="Propisi" pitchFamily="2" charset="0"/>
              </a:rPr>
              <a:t>Пурпе</a:t>
            </a:r>
            <a:endParaRPr lang="ru-RU" dirty="0">
              <a:solidFill>
                <a:schemeClr val="tx1"/>
              </a:solidFill>
              <a:latin typeface="Propisi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3568" y="1844824"/>
            <a:ext cx="792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3568" y="2564904"/>
            <a:ext cx="792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3568" y="2852936"/>
            <a:ext cx="792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3568" y="1556792"/>
            <a:ext cx="792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547664" y="1052736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67544" y="1052736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779912" y="980728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99792" y="1052736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932040" y="980728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940152" y="980728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876256" y="1052736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tolerantnost_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365104"/>
            <a:ext cx="8352928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з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8475090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и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5" y="548680"/>
            <a:ext cx="8352929" cy="50061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й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548680"/>
            <a:ext cx="8505196" cy="52565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к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8194492" cy="54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л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8435766" cy="54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м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620688"/>
            <a:ext cx="8122386" cy="51125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н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571940" cy="52565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о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8451822" cy="547260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п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1429"/>
          <a:stretch>
            <a:fillRect/>
          </a:stretch>
        </p:blipFill>
        <p:spPr>
          <a:xfrm>
            <a:off x="251519" y="476672"/>
            <a:ext cx="8712969" cy="49685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р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589954" cy="50405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а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548680"/>
            <a:ext cx="8664437" cy="532859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с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8344644" cy="532859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т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3" y="620688"/>
            <a:ext cx="8194287" cy="525658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у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8133729" cy="525658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ф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8327258" cy="547260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х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3" y="476672"/>
            <a:ext cx="8424935" cy="532859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ц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8630402" cy="532859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ч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455034" cy="547260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ш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8223486" cy="532859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щ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364261" cy="518457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ы ь и ъ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332656"/>
            <a:ext cx="8332639" cy="51125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б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10503"/>
          <a:stretch>
            <a:fillRect/>
          </a:stretch>
        </p:blipFill>
        <p:spPr>
          <a:xfrm>
            <a:off x="251520" y="764704"/>
            <a:ext cx="8460234" cy="403244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ы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8228153" cy="518457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э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8196942" cy="525658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ю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5" y="620688"/>
            <a:ext cx="8411969" cy="525658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я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5" y="476672"/>
            <a:ext cx="8401231" cy="511256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Propisi" pitchFamily="2" charset="0"/>
              </a:rPr>
              <a:t>Ресурсы интернета</a:t>
            </a:r>
            <a:endParaRPr lang="ru-RU" sz="7200" dirty="0">
              <a:latin typeface="Propisi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hlinkClick r:id="rId2"/>
              </a:rPr>
              <a:t>http://razvitie-rechi.ru/skorogovorki/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http://playroom.com.ru/posl.php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4"/>
              </a:rPr>
              <a:t>http://www.krupenichka.ru/poslovici-i-pogovorki-po-alfavitu/posl1.html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5"/>
              </a:rPr>
              <a:t>http://ped-kopilka.ru/vneklasnaja-rabota/zagadki-schitalki-i-skorogovorki/zagadki-dlja-detei-pro-bukvy-alfavita.html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6"/>
              </a:rPr>
              <a:t>http://www.slovorusskoe.ru/detskaia/azbuka.html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7"/>
              </a:rPr>
              <a:t>http://www.razvitierebenka.net/index/skorogovorki_na_bukvu_jo/0-229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8"/>
              </a:rPr>
              <a:t>http://skorogovo.ru/category/skorogovorki-na-bukvu-a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9"/>
              </a:rPr>
              <a:t>http://www.readik.ru/str1_18_1_2.php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10"/>
              </a:rPr>
              <a:t>http://www.myjulia.ru/post/161126/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11"/>
              </a:rPr>
              <a:t>http://www.playwithus.ru/skorogov.html#14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12"/>
              </a:rPr>
              <a:t>http://domavenok.ru/razvivaysya/skorogovorki/</a:t>
            </a:r>
            <a:endParaRPr lang="ru-RU" sz="18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в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548680"/>
            <a:ext cx="8000890" cy="54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г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8642549" cy="52565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д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649782" cy="54726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е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8635538" cy="55446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ё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8454979" cy="54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ж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8577544" cy="50405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56</Words>
  <Application>Microsoft Office PowerPoint</Application>
  <PresentationFormat>Экран (4:3)</PresentationFormat>
  <Paragraphs>16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Дидактический материал для уроков чистописания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Ресурсы интернета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Дидактический материал для уроков чистописания</dc:title>
  <dc:creator>USER</dc:creator>
  <cp:lastModifiedBy>Пк</cp:lastModifiedBy>
  <cp:revision>20</cp:revision>
  <dcterms:created xsi:type="dcterms:W3CDTF">2014-07-19T13:49:32Z</dcterms:created>
  <dcterms:modified xsi:type="dcterms:W3CDTF">2015-11-12T17:59:07Z</dcterms:modified>
</cp:coreProperties>
</file>