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15" r:id="rId3"/>
    <p:sldId id="316" r:id="rId4"/>
    <p:sldId id="317" r:id="rId5"/>
    <p:sldId id="318" r:id="rId6"/>
    <p:sldId id="319" r:id="rId7"/>
    <p:sldId id="323" r:id="rId8"/>
    <p:sldId id="320" r:id="rId9"/>
    <p:sldId id="324" r:id="rId10"/>
    <p:sldId id="271" r:id="rId11"/>
    <p:sldId id="322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99"/>
    <a:srgbClr val="00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6" autoAdjust="0"/>
    <p:restoredTop sz="99118" autoAdjust="0"/>
  </p:normalViewPr>
  <p:slideViewPr>
    <p:cSldViewPr>
      <p:cViewPr>
        <p:scale>
          <a:sx n="140" d="100"/>
          <a:sy n="140" d="100"/>
        </p:scale>
        <p:origin x="-48" y="4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25BC4-C1EF-4F18-A3D9-8BE804701571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BA56C-ABAD-4633-8011-317F9B21B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66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26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0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85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81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9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52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53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02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84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01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4293" y="1586198"/>
            <a:ext cx="652871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000" dirty="0">
                <a:solidFill>
                  <a:srgbClr val="003366"/>
                </a:solidFill>
              </a:rPr>
              <a:t>Сложение и </a:t>
            </a:r>
            <a:r>
              <a:rPr lang="ru-RU" sz="5000" dirty="0" smtClean="0">
                <a:solidFill>
                  <a:srgbClr val="003366"/>
                </a:solidFill>
              </a:rPr>
              <a:t>вычитание</a:t>
            </a:r>
          </a:p>
          <a:p>
            <a:pPr algn="ctr"/>
            <a:r>
              <a:rPr lang="ru-RU" sz="5000" dirty="0" smtClean="0">
                <a:solidFill>
                  <a:srgbClr val="003366"/>
                </a:solidFill>
              </a:rPr>
              <a:t>смешанных </a:t>
            </a:r>
            <a:r>
              <a:rPr lang="ru-RU" sz="5000" dirty="0">
                <a:solidFill>
                  <a:srgbClr val="003366"/>
                </a:solidFill>
              </a:rPr>
              <a:t>чисел</a:t>
            </a:r>
          </a:p>
        </p:txBody>
      </p:sp>
    </p:spTree>
    <p:extLst>
      <p:ext uri="{BB962C8B-B14F-4D97-AF65-F5344CB8AC3E}">
        <p14:creationId xmlns:p14="http://schemas.microsoft.com/office/powerpoint/2010/main" val="194572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301402"/>
            <a:ext cx="9252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Чтобы выполнить </a:t>
            </a:r>
            <a:r>
              <a:rPr lang="ru-RU" sz="2800" dirty="0" smtClean="0">
                <a:solidFill>
                  <a:srgbClr val="C00000"/>
                </a:solidFill>
              </a:rPr>
              <a:t>сложение</a:t>
            </a:r>
            <a:r>
              <a:rPr lang="ru-RU" sz="2800" dirty="0" smtClean="0"/>
              <a:t> </a:t>
            </a:r>
            <a:r>
              <a:rPr lang="ru-RU" sz="2800" dirty="0"/>
              <a:t>смешанных чисел, надо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7715" y="1473627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arenR"/>
            </a:pPr>
            <a:r>
              <a:rPr lang="ru-RU" sz="2800" dirty="0"/>
              <a:t>привести дробные части этих чисел к наименьшему общему знаменателю;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80528" y="315028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2) </a:t>
            </a:r>
            <a:r>
              <a:rPr lang="ru-RU" sz="2800" dirty="0" smtClean="0"/>
              <a:t>        отдельно выполнить сложение целых частей и</a:t>
            </a:r>
          </a:p>
          <a:p>
            <a:pPr algn="ctr"/>
            <a:r>
              <a:rPr lang="ru-RU" sz="2800" dirty="0" smtClean="0"/>
              <a:t> отдельно дробных частей.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675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301402"/>
            <a:ext cx="9252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Чтобы выполнить </a:t>
            </a:r>
            <a:r>
              <a:rPr lang="ru-RU" sz="2800" dirty="0">
                <a:solidFill>
                  <a:srgbClr val="C00000"/>
                </a:solidFill>
              </a:rPr>
              <a:t>вычитание</a:t>
            </a:r>
            <a:r>
              <a:rPr lang="ru-RU" sz="2800" dirty="0"/>
              <a:t> смешанных чисел, надо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17069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arenR"/>
            </a:pPr>
            <a:r>
              <a:rPr lang="ru-RU" sz="2800" dirty="0"/>
              <a:t>привести дробные части этих чисел к наименьшему общему знаменателю; если дробная часть уменьшаемого меньше дробной части вычитаемого, превратить ее в неправильную дробь, уменьшив на единицу целую часть;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07504" y="365187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2)         отдельно </a:t>
            </a:r>
            <a:r>
              <a:rPr lang="ru-RU" sz="2800" dirty="0"/>
              <a:t>выполнить вычитание целых частей </a:t>
            </a:r>
            <a:r>
              <a:rPr lang="ru-RU" sz="2800" dirty="0" smtClean="0"/>
              <a:t>и</a:t>
            </a:r>
          </a:p>
          <a:p>
            <a:r>
              <a:rPr lang="ru-RU" sz="2800" dirty="0" smtClean="0"/>
              <a:t>		    </a:t>
            </a:r>
            <a:r>
              <a:rPr lang="ru-RU" sz="2800" dirty="0"/>
              <a:t>отдельно дробных частей.</a:t>
            </a:r>
          </a:p>
        </p:txBody>
      </p:sp>
    </p:spTree>
    <p:extLst>
      <p:ext uri="{BB962C8B-B14F-4D97-AF65-F5344CB8AC3E}">
        <p14:creationId xmlns:p14="http://schemas.microsoft.com/office/powerpoint/2010/main" val="141960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406261" y="293179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дробная часть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131840" y="1903329"/>
            <a:ext cx="437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0846" y="185423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4114" y="1664221"/>
            <a:ext cx="398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0554" y="2140981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01604" y="2191337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flipH="1">
            <a:off x="4505660" y="1838201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900508" y="1916476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4606" y="1677368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1046" y="2154128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335556" y="2204484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D:\рисунки\рисунки Png\0034 ябло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912" y="555526"/>
            <a:ext cx="1233247" cy="92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D:\рисунки\рисунки Png\0034 ябло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61892"/>
            <a:ext cx="1233247" cy="92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415038" y="701193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pic>
        <p:nvPicPr>
          <p:cNvPr id="19" name="Picture 4" descr="D:\рисунки\рисунки Png\0034 яблоко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0" r="48522"/>
          <a:stretch/>
        </p:blipFill>
        <p:spPr bwMode="auto">
          <a:xfrm>
            <a:off x="3851920" y="560248"/>
            <a:ext cx="467255" cy="92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flipH="1">
            <a:off x="4499992" y="675159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pic>
        <p:nvPicPr>
          <p:cNvPr id="21" name="Picture 4" descr="D:\рисунки\рисунки Png\0034 ябло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41" y="560329"/>
            <a:ext cx="1233247" cy="92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D:\рисунки\рисунки Png\0034 ябло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889" y="566695"/>
            <a:ext cx="1233247" cy="92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D:\рисунки\рисунки Png\0034 яблоко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0" r="48522"/>
          <a:stretch/>
        </p:blipFill>
        <p:spPr bwMode="auto">
          <a:xfrm>
            <a:off x="6300192" y="565051"/>
            <a:ext cx="467255" cy="92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" name="Группа 47"/>
          <p:cNvGrpSpPr/>
          <p:nvPr/>
        </p:nvGrpSpPr>
        <p:grpSpPr>
          <a:xfrm>
            <a:off x="4600240" y="3018761"/>
            <a:ext cx="1330759" cy="1061535"/>
            <a:chOff x="3131840" y="4881444"/>
            <a:chExt cx="1330759" cy="1061535"/>
          </a:xfrm>
        </p:grpSpPr>
        <p:sp>
          <p:nvSpPr>
            <p:cNvPr id="25" name="TextBox 24"/>
            <p:cNvSpPr txBox="1"/>
            <p:nvPr/>
          </p:nvSpPr>
          <p:spPr>
            <a:xfrm>
              <a:off x="3131840" y="5120552"/>
              <a:ext cx="4377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10846" y="5071462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spc="50" dirty="0" smtClean="0">
                  <a:ln w="11430"/>
                </a:rPr>
                <a:t>+</a:t>
              </a:r>
              <a:endParaRPr lang="ru-RU" sz="3600" spc="50" dirty="0">
                <a:ln w="1143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64114" y="4881444"/>
              <a:ext cx="3984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20554" y="5358204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001604" y="5408560"/>
              <a:ext cx="46099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 flipH="1">
            <a:off x="4173860" y="3192741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3275856" y="3022383"/>
            <a:ext cx="957538" cy="1061535"/>
            <a:chOff x="4900508" y="4894591"/>
            <a:chExt cx="957538" cy="1061535"/>
          </a:xfrm>
        </p:grpSpPr>
        <p:sp>
          <p:nvSpPr>
            <p:cNvPr id="31" name="TextBox 30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702154" y="293179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целая часть</a:t>
            </a:r>
            <a:endParaRPr lang="ru-RU" sz="3600" dirty="0"/>
          </a:p>
        </p:txBody>
      </p:sp>
      <p:sp>
        <p:nvSpPr>
          <p:cNvPr id="43" name="Скругленная прямоугольная выноска 42"/>
          <p:cNvSpPr/>
          <p:nvPr/>
        </p:nvSpPr>
        <p:spPr>
          <a:xfrm>
            <a:off x="1835696" y="3047231"/>
            <a:ext cx="1368152" cy="1056313"/>
          </a:xfrm>
          <a:prstGeom prst="wedgeRoundRectCallout">
            <a:avLst>
              <a:gd name="adj1" fmla="val 47292"/>
              <a:gd name="adj2" fmla="val -109729"/>
              <a:gd name="adj3" fmla="val 16667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3419872" y="3041898"/>
            <a:ext cx="1807506" cy="1056313"/>
          </a:xfrm>
          <a:prstGeom prst="wedgeRoundRectCallout">
            <a:avLst>
              <a:gd name="adj1" fmla="val 1446"/>
              <a:gd name="adj2" fmla="val -89891"/>
              <a:gd name="adj3" fmla="val 16667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5623545" y="3051423"/>
            <a:ext cx="2376264" cy="1056313"/>
          </a:xfrm>
          <a:prstGeom prst="wedgeRoundRectCallout">
            <a:avLst>
              <a:gd name="adj1" fmla="val -63424"/>
              <a:gd name="adj2" fmla="val -93498"/>
              <a:gd name="adj3" fmla="val 16667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508104" y="2931790"/>
            <a:ext cx="2608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смешанное число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173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2" grpId="0"/>
      <p:bldP spid="2" grpId="1"/>
      <p:bldP spid="5" grpId="0"/>
      <p:bldP spid="6" grpId="0"/>
      <p:bldP spid="6" grpId="1"/>
      <p:bldP spid="7" grpId="0"/>
      <p:bldP spid="7" grpId="1"/>
      <p:bldP spid="9" grpId="0"/>
      <p:bldP spid="10" grpId="0"/>
      <p:bldP spid="10" grpId="1"/>
      <p:bldP spid="12" grpId="0"/>
      <p:bldP spid="12" grpId="1"/>
      <p:bldP spid="13" grpId="0"/>
      <p:bldP spid="13" grpId="1"/>
      <p:bldP spid="18" grpId="0"/>
      <p:bldP spid="20" grpId="0"/>
      <p:bldP spid="30" grpId="0"/>
      <p:bldP spid="36" grpId="0"/>
      <p:bldP spid="36" grpId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/>
      <p:bldP spid="4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6086" r="56949"/>
          <a:stretch/>
        </p:blipFill>
        <p:spPr bwMode="auto">
          <a:xfrm rot="5400000">
            <a:off x="3996777" y="514576"/>
            <a:ext cx="1599009" cy="602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"/>
          <p:cNvGrpSpPr/>
          <p:nvPr/>
        </p:nvGrpSpPr>
        <p:grpSpPr>
          <a:xfrm>
            <a:off x="1475656" y="831932"/>
            <a:ext cx="957538" cy="1061535"/>
            <a:chOff x="4900508" y="4894591"/>
            <a:chExt cx="957538" cy="1061535"/>
          </a:xfrm>
        </p:grpSpPr>
        <p:sp>
          <p:nvSpPr>
            <p:cNvPr id="3" name="TextBox 2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7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427711" y="1020671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822374" y="831932"/>
            <a:ext cx="957538" cy="1061535"/>
            <a:chOff x="4900508" y="4894591"/>
            <a:chExt cx="957538" cy="1061535"/>
          </a:xfrm>
        </p:grpSpPr>
        <p:sp>
          <p:nvSpPr>
            <p:cNvPr id="9" name="TextBox 8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7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691680" y="5147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Сложение смешанных чисел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3764630" y="988142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4211960" y="1071040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98106" y="831932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54546" y="1308692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079056" y="1359048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64259" y="1020671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90726" y="1071040"/>
            <a:ext cx="453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76872" y="831932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3312" y="1308692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857822" y="1359048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flipH="1">
            <a:off x="7384080" y="988142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633436" y="102112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96053" y="1023573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66492" y="1040172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91186" y="1032726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5836428" y="1047956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7154763" y="1038431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50" name="TextBox 49"/>
          <p:cNvSpPr txBox="1"/>
          <p:nvPr/>
        </p:nvSpPr>
        <p:spPr>
          <a:xfrm flipH="1">
            <a:off x="2887137" y="1897800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51" name="TextBox 50"/>
          <p:cNvSpPr txBox="1"/>
          <p:nvPr/>
        </p:nvSpPr>
        <p:spPr>
          <a:xfrm>
            <a:off x="3313515" y="1959355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60216" y="1911325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26207" y="1711987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82647" y="2188747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4307157" y="2239103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flipH="1">
            <a:off x="4717722" y="1893467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57" name="TextBox 56"/>
          <p:cNvSpPr txBox="1"/>
          <p:nvPr/>
        </p:nvSpPr>
        <p:spPr>
          <a:xfrm>
            <a:off x="5144100" y="1955022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80728" y="1707654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37168" y="2184414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5561678" y="2234770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059167" y="3265628"/>
            <a:ext cx="957538" cy="1061535"/>
            <a:chOff x="4900508" y="4894591"/>
            <a:chExt cx="957538" cy="1061535"/>
          </a:xfrm>
        </p:grpSpPr>
        <p:sp>
          <p:nvSpPr>
            <p:cNvPr id="63" name="TextBox 62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2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1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7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2915816" y="3454367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000099"/>
                </a:solidFill>
              </a:rPr>
              <a:t>+</a:t>
            </a:r>
            <a:endParaRPr lang="ru-RU" sz="3600" spc="50" dirty="0">
              <a:ln w="11430"/>
              <a:solidFill>
                <a:srgbClr val="000099"/>
              </a:solidFill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3310479" y="3265628"/>
            <a:ext cx="957538" cy="1061535"/>
            <a:chOff x="4900508" y="4894591"/>
            <a:chExt cx="957538" cy="1061535"/>
          </a:xfrm>
        </p:grpSpPr>
        <p:sp>
          <p:nvSpPr>
            <p:cNvPr id="69" name="TextBox 68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3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3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7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72" name="Прямая соединительная линия 71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 flipH="1">
            <a:off x="4159883" y="3454017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99"/>
                </a:solidFill>
              </a:rPr>
              <a:t>=</a:t>
            </a:r>
            <a:endParaRPr lang="ru-RU" sz="4000" dirty="0">
              <a:solidFill>
                <a:srgbClr val="000099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86261" y="3515572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0099"/>
                </a:solidFill>
              </a:rPr>
              <a:t>5</a:t>
            </a:r>
            <a:endParaRPr lang="ru-RU" sz="3200" i="1" dirty="0">
              <a:solidFill>
                <a:srgbClr val="00009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01063" y="346754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000099"/>
                </a:solidFill>
              </a:rPr>
              <a:t>+</a:t>
            </a:r>
            <a:endParaRPr lang="ru-RU" sz="3600" spc="50" dirty="0">
              <a:ln w="11430"/>
              <a:solidFill>
                <a:srgbClr val="000099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479656" y="3268204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0099"/>
                </a:solidFill>
              </a:rPr>
              <a:t>4</a:t>
            </a:r>
            <a:endParaRPr lang="ru-RU" sz="3200" i="1" dirty="0">
              <a:solidFill>
                <a:srgbClr val="000099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436096" y="3744964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0099"/>
                </a:solidFill>
              </a:rPr>
              <a:t>7</a:t>
            </a:r>
            <a:endParaRPr lang="ru-RU" sz="3200" i="1" dirty="0">
              <a:solidFill>
                <a:srgbClr val="000099"/>
              </a:solidFill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5460606" y="3795320"/>
            <a:ext cx="398485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flipH="1">
            <a:off x="5868144" y="3449684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99"/>
                </a:solidFill>
              </a:rPr>
              <a:t>=</a:t>
            </a:r>
            <a:endParaRPr lang="ru-RU" sz="4000" dirty="0">
              <a:solidFill>
                <a:srgbClr val="000099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321149" y="3511239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0099"/>
                </a:solidFill>
              </a:rPr>
              <a:t>5</a:t>
            </a:r>
            <a:endParaRPr lang="ru-RU" sz="3200" i="1" dirty="0">
              <a:solidFill>
                <a:srgbClr val="000099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62332" y="3263871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0099"/>
                </a:solidFill>
              </a:rPr>
              <a:t>4</a:t>
            </a:r>
            <a:endParaRPr lang="ru-RU" sz="3200" i="1" dirty="0">
              <a:solidFill>
                <a:srgbClr val="000099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718772" y="3740631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0099"/>
                </a:solidFill>
              </a:rPr>
              <a:t>7</a:t>
            </a:r>
            <a:endParaRPr lang="ru-RU" sz="3200" i="1" dirty="0">
              <a:solidFill>
                <a:srgbClr val="000099"/>
              </a:solidFill>
            </a:endParaRP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6743282" y="3790987"/>
            <a:ext cx="398485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051720" y="2726399"/>
            <a:ext cx="5314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0099"/>
                </a:solidFill>
                <a:latin typeface="Georgia" pitchFamily="18" charset="0"/>
              </a:rPr>
              <a:t>В тетрадях записываем так:</a:t>
            </a:r>
            <a:endParaRPr lang="ru-RU" sz="2800" i="1" dirty="0">
              <a:solidFill>
                <a:srgbClr val="000099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9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56989E-6 L 0.02725 -0.0648 C 0.03316 -0.07837 0.04201 -0.08485 0.05104 -0.08485 C 0.06163 -0.08485 0.06979 -0.07837 0.07569 -0.0648 L 0.10434 3.56989E-6 " pathEditMode="relative" rAng="0" ptsTypes="FffFF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425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53564E-7 L 0.02726 -0.06479 C 0.03316 -0.07837 0.04201 -0.08485 0.05104 -0.08485 C 0.06163 -0.08485 0.06979 -0.07837 0.07569 -0.06479 L 0.10434 -4.53564E-7 " pathEditMode="relative" rAng="0" ptsTypes="FffFF">
                                      <p:cBhvr>
                                        <p:cTn id="8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4258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34835E-6 L 0.02725 -0.06479 C 0.03316 -0.07837 0.04201 -0.08485 0.05104 -0.08485 C 0.06163 -0.08485 0.06979 -0.07837 0.07569 -0.06479 L 0.10434 -1.34835E-6 " pathEditMode="relative" rAng="0" ptsTypes="FffFF">
                                      <p:cBhvr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4258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62 L -0.02378 0.04814 C -0.02917 0.05895 -0.03698 0.06512 -0.04514 0.06512 C -0.05451 0.06512 -0.0618 0.05895 -0.06719 0.04814 L -0.09184 -0.00062 " pathEditMode="relative" rAng="0" ptsTypes="FffFF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3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6" grpId="0"/>
      <p:bldP spid="17" grpId="0"/>
      <p:bldP spid="17" grpId="1"/>
      <p:bldP spid="18" grpId="0"/>
      <p:bldP spid="18" grpId="1"/>
      <p:bldP spid="20" grpId="0"/>
      <p:bldP spid="22" grpId="0"/>
      <p:bldP spid="22" grpId="1"/>
      <p:bldP spid="23" grpId="0"/>
      <p:bldP spid="24" grpId="0"/>
      <p:bldP spid="26" grpId="0"/>
      <p:bldP spid="27" grpId="0"/>
      <p:bldP spid="28" grpId="0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  <p:bldP spid="50" grpId="0"/>
      <p:bldP spid="51" grpId="0"/>
      <p:bldP spid="52" grpId="0"/>
      <p:bldP spid="53" grpId="0"/>
      <p:bldP spid="54" grpId="0"/>
      <p:bldP spid="56" grpId="0"/>
      <p:bldP spid="57" grpId="0"/>
      <p:bldP spid="59" grpId="0"/>
      <p:bldP spid="60" grpId="0"/>
      <p:bldP spid="67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1" grpId="0"/>
      <p:bldP spid="82" grpId="0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1364296" y="378102"/>
            <a:ext cx="957538" cy="1061535"/>
            <a:chOff x="4900508" y="4894591"/>
            <a:chExt cx="957538" cy="1061535"/>
          </a:xfrm>
        </p:grpSpPr>
        <p:sp>
          <p:nvSpPr>
            <p:cNvPr id="40" name="TextBox 39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7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2316351" y="566841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2711014" y="378102"/>
            <a:ext cx="957538" cy="1061535"/>
            <a:chOff x="4900508" y="4894591"/>
            <a:chExt cx="957538" cy="1061535"/>
          </a:xfrm>
        </p:grpSpPr>
        <p:sp>
          <p:nvSpPr>
            <p:cNvPr id="46" name="TextBox 45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7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 flipH="1">
            <a:off x="3631663" y="561547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68" name="TextBox 67"/>
          <p:cNvSpPr txBox="1"/>
          <p:nvPr/>
        </p:nvSpPr>
        <p:spPr>
          <a:xfrm>
            <a:off x="2165880" y="1671323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12581" y="1623293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78572" y="1423955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35012" y="1900715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3159522" y="1951071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flipH="1">
            <a:off x="5730327" y="1605435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74" name="TextBox 73"/>
          <p:cNvSpPr txBox="1"/>
          <p:nvPr/>
        </p:nvSpPr>
        <p:spPr>
          <a:xfrm>
            <a:off x="6156705" y="1666990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37349" y="1419622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693789" y="1896382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6718299" y="1946738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 flipH="1">
            <a:off x="3570087" y="1613387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79" name="TextBox 78"/>
          <p:cNvSpPr txBox="1"/>
          <p:nvPr/>
        </p:nvSpPr>
        <p:spPr>
          <a:xfrm>
            <a:off x="3996465" y="1674942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43166" y="162691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40660" y="1438207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97100" y="1914967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5221610" y="1965323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909480" y="1688310"/>
            <a:ext cx="396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64398" y="610509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grpSp>
        <p:nvGrpSpPr>
          <p:cNvPr id="102" name="Группа 101"/>
          <p:cNvGrpSpPr/>
          <p:nvPr/>
        </p:nvGrpSpPr>
        <p:grpSpPr>
          <a:xfrm>
            <a:off x="5911433" y="371401"/>
            <a:ext cx="547000" cy="1061535"/>
            <a:chOff x="4262458" y="587425"/>
            <a:chExt cx="547000" cy="1061535"/>
          </a:xfrm>
        </p:grpSpPr>
        <p:sp>
          <p:nvSpPr>
            <p:cNvPr id="87" name="TextBox 86"/>
            <p:cNvSpPr txBox="1"/>
            <p:nvPr/>
          </p:nvSpPr>
          <p:spPr>
            <a:xfrm>
              <a:off x="4306018" y="587425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262458" y="1064185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7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89" name="Прямая соединительная линия 88"/>
            <p:cNvCxnSpPr/>
            <p:nvPr/>
          </p:nvCxnSpPr>
          <p:spPr>
            <a:xfrm>
              <a:off x="4286968" y="1114541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5367268" y="56014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884478" y="610509"/>
            <a:ext cx="453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29310" y="371401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785750" y="848161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6810260" y="898517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 flipH="1">
            <a:off x="7336518" y="527611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96" name="TextBox 95"/>
          <p:cNvSpPr txBox="1"/>
          <p:nvPr/>
        </p:nvSpPr>
        <p:spPr>
          <a:xfrm>
            <a:off x="4532709" y="560591"/>
            <a:ext cx="35176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348491" y="56304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66161" y="579641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99" name="TextBox 98"/>
          <p:cNvSpPr txBox="1"/>
          <p:nvPr/>
        </p:nvSpPr>
        <p:spPr>
          <a:xfrm>
            <a:off x="4043624" y="572195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100" name="TextBox 99"/>
          <p:cNvSpPr txBox="1"/>
          <p:nvPr/>
        </p:nvSpPr>
        <p:spPr>
          <a:xfrm>
            <a:off x="5708465" y="587425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7107201" y="577900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103" name="TextBox 102"/>
          <p:cNvSpPr txBox="1"/>
          <p:nvPr/>
        </p:nvSpPr>
        <p:spPr>
          <a:xfrm flipH="1">
            <a:off x="1788134" y="1627503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grpSp>
        <p:nvGrpSpPr>
          <p:cNvPr id="184" name="Группа 183"/>
          <p:cNvGrpSpPr/>
          <p:nvPr/>
        </p:nvGrpSpPr>
        <p:grpSpPr>
          <a:xfrm>
            <a:off x="193767" y="2726399"/>
            <a:ext cx="8842729" cy="1645551"/>
            <a:chOff x="193767" y="2726399"/>
            <a:chExt cx="8842729" cy="1645551"/>
          </a:xfrm>
        </p:grpSpPr>
        <p:grpSp>
          <p:nvGrpSpPr>
            <p:cNvPr id="183" name="Группа 182"/>
            <p:cNvGrpSpPr/>
            <p:nvPr/>
          </p:nvGrpSpPr>
          <p:grpSpPr>
            <a:xfrm>
              <a:off x="193767" y="2726399"/>
              <a:ext cx="8842729" cy="1603006"/>
              <a:chOff x="193767" y="2726399"/>
              <a:chExt cx="8842729" cy="1603006"/>
            </a:xfrm>
          </p:grpSpPr>
          <p:pic>
            <p:nvPicPr>
              <p:cNvPr id="180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srcRect l="6086" r="56949"/>
              <a:stretch/>
            </p:blipFill>
            <p:spPr bwMode="auto">
              <a:xfrm rot="5400000">
                <a:off x="5225663" y="514576"/>
                <a:ext cx="1599009" cy="6022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2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srcRect l="6086" t="40276" r="56949" b="9745"/>
              <a:stretch/>
            </p:blipFill>
            <p:spPr bwMode="auto">
              <a:xfrm rot="5400000">
                <a:off x="899302" y="2024861"/>
                <a:ext cx="1599009" cy="3010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1" name="TextBox 180"/>
            <p:cNvSpPr txBox="1"/>
            <p:nvPr/>
          </p:nvSpPr>
          <p:spPr>
            <a:xfrm>
              <a:off x="2051720" y="2726399"/>
              <a:ext cx="53144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i="1" dirty="0" smtClean="0">
                  <a:solidFill>
                    <a:srgbClr val="000099"/>
                  </a:solidFill>
                  <a:latin typeface="Georgia" pitchFamily="18" charset="0"/>
                </a:rPr>
                <a:t>В тетрадях записываем так:</a:t>
              </a:r>
              <a:endParaRPr lang="ru-RU" sz="2800" i="1" dirty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pSp>
          <p:nvGrpSpPr>
            <p:cNvPr id="133" name="Группа 132"/>
            <p:cNvGrpSpPr/>
            <p:nvPr/>
          </p:nvGrpSpPr>
          <p:grpSpPr>
            <a:xfrm>
              <a:off x="714795" y="3310415"/>
              <a:ext cx="957538" cy="1061535"/>
              <a:chOff x="4900508" y="4894591"/>
              <a:chExt cx="957538" cy="1061535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4900508" y="5133699"/>
                <a:ext cx="6537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4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354606" y="4894591"/>
                <a:ext cx="503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5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311046" y="5371351"/>
                <a:ext cx="4420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7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cxnSp>
            <p:nvCxnSpPr>
              <p:cNvPr id="137" name="Прямая соединительная линия 136"/>
              <p:cNvCxnSpPr/>
              <p:nvPr/>
            </p:nvCxnSpPr>
            <p:spPr>
              <a:xfrm>
                <a:off x="5335556" y="5421707"/>
                <a:ext cx="398485" cy="0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TextBox 137"/>
            <p:cNvSpPr txBox="1"/>
            <p:nvPr/>
          </p:nvSpPr>
          <p:spPr>
            <a:xfrm>
              <a:off x="1587016" y="3499154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spc="50" dirty="0" smtClean="0">
                  <a:ln w="11430"/>
                  <a:solidFill>
                    <a:srgbClr val="000099"/>
                  </a:solidFill>
                </a:rPr>
                <a:t>+</a:t>
              </a:r>
              <a:endParaRPr lang="ru-RU" sz="3600" spc="50" dirty="0">
                <a:ln w="11430"/>
                <a:solidFill>
                  <a:srgbClr val="000099"/>
                </a:solidFill>
              </a:endParaRPr>
            </a:p>
          </p:txBody>
        </p:sp>
        <p:grpSp>
          <p:nvGrpSpPr>
            <p:cNvPr id="139" name="Группа 138"/>
            <p:cNvGrpSpPr/>
            <p:nvPr/>
          </p:nvGrpSpPr>
          <p:grpSpPr>
            <a:xfrm>
              <a:off x="2004204" y="3310415"/>
              <a:ext cx="957538" cy="1061535"/>
              <a:chOff x="4900508" y="4894591"/>
              <a:chExt cx="957538" cy="1061535"/>
            </a:xfrm>
          </p:grpSpPr>
          <p:sp>
            <p:nvSpPr>
              <p:cNvPr id="140" name="TextBox 139"/>
              <p:cNvSpPr txBox="1"/>
              <p:nvPr/>
            </p:nvSpPr>
            <p:spPr>
              <a:xfrm>
                <a:off x="4900508" y="5133699"/>
                <a:ext cx="6537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5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5354606" y="4894591"/>
                <a:ext cx="503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4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311046" y="5371351"/>
                <a:ext cx="4420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7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cxnSp>
            <p:nvCxnSpPr>
              <p:cNvPr id="143" name="Прямая соединительная линия 142"/>
              <p:cNvCxnSpPr/>
              <p:nvPr/>
            </p:nvCxnSpPr>
            <p:spPr>
              <a:xfrm>
                <a:off x="5335556" y="5421707"/>
                <a:ext cx="398485" cy="0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TextBox 144"/>
            <p:cNvSpPr txBox="1"/>
            <p:nvPr/>
          </p:nvSpPr>
          <p:spPr>
            <a:xfrm>
              <a:off x="3270188" y="3542998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9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707904" y="3463069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spc="50" dirty="0" smtClean="0">
                  <a:ln w="11430"/>
                  <a:solidFill>
                    <a:srgbClr val="000099"/>
                  </a:solidFill>
                </a:rPr>
                <a:t>+</a:t>
              </a:r>
              <a:endParaRPr lang="ru-RU" sz="3600" spc="50" dirty="0">
                <a:ln w="11430"/>
                <a:solidFill>
                  <a:srgbClr val="000099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155428" y="326373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9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111868" y="374049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7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149" name="Прямая соединительная линия 148"/>
            <p:cNvCxnSpPr/>
            <p:nvPr/>
          </p:nvCxnSpPr>
          <p:spPr>
            <a:xfrm>
              <a:off x="4136378" y="3790847"/>
              <a:ext cx="398485" cy="0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 flipH="1">
              <a:off x="6678028" y="3445211"/>
              <a:ext cx="428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rgbClr val="000099"/>
                  </a:solidFill>
                </a:rPr>
                <a:t>=</a:t>
              </a:r>
              <a:endParaRPr lang="ru-RU" sz="4000" dirty="0">
                <a:solidFill>
                  <a:srgbClr val="000099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057128" y="3506766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10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637772" y="3259398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2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594212" y="3736158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7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154" name="Прямая соединительная линия 153"/>
            <p:cNvCxnSpPr/>
            <p:nvPr/>
          </p:nvCxnSpPr>
          <p:spPr>
            <a:xfrm>
              <a:off x="7618722" y="3786514"/>
              <a:ext cx="398485" cy="0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 flipH="1">
              <a:off x="4572000" y="3453163"/>
              <a:ext cx="428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rgbClr val="000099"/>
                  </a:solidFill>
                </a:rPr>
                <a:t>=</a:t>
              </a:r>
              <a:endParaRPr lang="ru-RU" sz="4000" dirty="0">
                <a:solidFill>
                  <a:srgbClr val="000099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998380" y="353871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9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411604" y="3466688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spc="50" dirty="0" smtClean="0">
                  <a:ln w="11430"/>
                  <a:solidFill>
                    <a:srgbClr val="000099"/>
                  </a:solidFill>
                </a:rPr>
                <a:t>+</a:t>
              </a:r>
              <a:endParaRPr lang="ru-RU" sz="3600" spc="50" dirty="0">
                <a:ln w="11430"/>
                <a:solidFill>
                  <a:srgbClr val="000099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170803" y="3277983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2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127243" y="3754743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7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160" name="Прямая соединительная линия 159"/>
            <p:cNvCxnSpPr/>
            <p:nvPr/>
          </p:nvCxnSpPr>
          <p:spPr>
            <a:xfrm>
              <a:off x="6151753" y="3805099"/>
              <a:ext cx="398485" cy="0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/>
            <p:nvPr/>
          </p:nvSpPr>
          <p:spPr>
            <a:xfrm>
              <a:off x="5819160" y="3528086"/>
              <a:ext cx="3963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1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 flipH="1">
              <a:off x="2843808" y="3467279"/>
              <a:ext cx="428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rgbClr val="000099"/>
                  </a:solidFill>
                </a:rPr>
                <a:t>=</a:t>
              </a:r>
              <a:endParaRPr lang="ru-RU" sz="4000" dirty="0">
                <a:solidFill>
                  <a:srgbClr val="0000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505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7" grpId="0"/>
      <p:bldP spid="68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82" grpId="0"/>
      <p:bldP spid="84" grpId="0"/>
      <p:bldP spid="86" grpId="0"/>
      <p:bldP spid="90" grpId="0"/>
      <p:bldP spid="91" grpId="0"/>
      <p:bldP spid="92" grpId="0"/>
      <p:bldP spid="93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1364296" y="130179"/>
            <a:ext cx="957538" cy="1061535"/>
            <a:chOff x="4900508" y="4894591"/>
            <a:chExt cx="957538" cy="1061535"/>
          </a:xfrm>
        </p:grpSpPr>
        <p:sp>
          <p:nvSpPr>
            <p:cNvPr id="40" name="TextBox 39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6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2316351" y="31891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2711014" y="130179"/>
            <a:ext cx="957538" cy="1061535"/>
            <a:chOff x="4900508" y="4894591"/>
            <a:chExt cx="957538" cy="1061535"/>
          </a:xfrm>
        </p:grpSpPr>
        <p:sp>
          <p:nvSpPr>
            <p:cNvPr id="46" name="TextBox 45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 flipH="1">
            <a:off x="3631663" y="313624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68" name="TextBox 67"/>
          <p:cNvSpPr txBox="1"/>
          <p:nvPr/>
        </p:nvSpPr>
        <p:spPr>
          <a:xfrm>
            <a:off x="887235" y="1423400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333936" y="137537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564458" y="1176032"/>
            <a:ext cx="615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31100" y="1652792"/>
            <a:ext cx="612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4638455" y="1703148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flipH="1">
            <a:off x="7209260" y="1357512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74" name="TextBox 73"/>
          <p:cNvSpPr txBox="1"/>
          <p:nvPr/>
        </p:nvSpPr>
        <p:spPr>
          <a:xfrm>
            <a:off x="7638281" y="1419067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041881" y="1171699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915556" y="1648459"/>
            <a:ext cx="68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8022831" y="1698815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 flipH="1">
            <a:off x="5049020" y="1365464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79" name="TextBox 78"/>
          <p:cNvSpPr txBox="1"/>
          <p:nvPr/>
        </p:nvSpPr>
        <p:spPr>
          <a:xfrm>
            <a:off x="5475398" y="1427019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22099" y="137898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19593" y="1190284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589355" y="1667044"/>
            <a:ext cx="658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6700543" y="1717400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388413" y="1440387"/>
            <a:ext cx="396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64398" y="362586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grpSp>
        <p:nvGrpSpPr>
          <p:cNvPr id="102" name="Группа 101"/>
          <p:cNvGrpSpPr/>
          <p:nvPr/>
        </p:nvGrpSpPr>
        <p:grpSpPr>
          <a:xfrm>
            <a:off x="5911433" y="123478"/>
            <a:ext cx="547000" cy="1061535"/>
            <a:chOff x="4262458" y="587425"/>
            <a:chExt cx="547000" cy="1061535"/>
          </a:xfrm>
        </p:grpSpPr>
        <p:sp>
          <p:nvSpPr>
            <p:cNvPr id="87" name="TextBox 86"/>
            <p:cNvSpPr txBox="1"/>
            <p:nvPr/>
          </p:nvSpPr>
          <p:spPr>
            <a:xfrm>
              <a:off x="4306018" y="587425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262458" y="1064185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6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89" name="Прямая соединительная линия 88"/>
            <p:cNvCxnSpPr/>
            <p:nvPr/>
          </p:nvCxnSpPr>
          <p:spPr>
            <a:xfrm>
              <a:off x="4286968" y="1114541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5367268" y="312217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884478" y="362586"/>
            <a:ext cx="453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29310" y="123478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785750" y="600238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6810260" y="650594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 flipH="1">
            <a:off x="7336518" y="279688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96" name="TextBox 95"/>
          <p:cNvSpPr txBox="1"/>
          <p:nvPr/>
        </p:nvSpPr>
        <p:spPr>
          <a:xfrm>
            <a:off x="4532709" y="312668"/>
            <a:ext cx="41451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348491" y="31511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66161" y="331718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99" name="TextBox 98"/>
          <p:cNvSpPr txBox="1"/>
          <p:nvPr/>
        </p:nvSpPr>
        <p:spPr>
          <a:xfrm>
            <a:off x="4043624" y="324272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100" name="TextBox 99"/>
          <p:cNvSpPr txBox="1"/>
          <p:nvPr/>
        </p:nvSpPr>
        <p:spPr>
          <a:xfrm>
            <a:off x="5708465" y="339502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7107201" y="329977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103" name="TextBox 102"/>
          <p:cNvSpPr txBox="1"/>
          <p:nvPr/>
        </p:nvSpPr>
        <p:spPr>
          <a:xfrm flipH="1">
            <a:off x="509489" y="1379580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grpSp>
        <p:nvGrpSpPr>
          <p:cNvPr id="104" name="Группа 103"/>
          <p:cNvGrpSpPr/>
          <p:nvPr/>
        </p:nvGrpSpPr>
        <p:grpSpPr>
          <a:xfrm>
            <a:off x="1826261" y="1190284"/>
            <a:ext cx="698818" cy="1061535"/>
            <a:chOff x="4152126" y="587425"/>
            <a:chExt cx="698818" cy="1061535"/>
          </a:xfrm>
        </p:grpSpPr>
        <p:sp>
          <p:nvSpPr>
            <p:cNvPr id="105" name="TextBox 104"/>
            <p:cNvSpPr txBox="1"/>
            <p:nvPr/>
          </p:nvSpPr>
          <p:spPr>
            <a:xfrm>
              <a:off x="4204173" y="587425"/>
              <a:ext cx="6467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10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152126" y="1064185"/>
              <a:ext cx="627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4286968" y="1114541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2854470" y="1190284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rgbClr val="003366"/>
                </a:solidFill>
              </a:rPr>
              <a:t>9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686943" y="1667044"/>
            <a:ext cx="614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2835420" y="1717400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 flipH="1">
            <a:off x="3361678" y="1346494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373651" y="1381925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733625" y="1406308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132361" y="1396783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663188" y="1427364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109889" y="1379334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93160" y="2438367"/>
            <a:ext cx="8843336" cy="2468703"/>
            <a:chOff x="193160" y="2438367"/>
            <a:chExt cx="8843336" cy="2468703"/>
          </a:xfrm>
        </p:grpSpPr>
        <p:grpSp>
          <p:nvGrpSpPr>
            <p:cNvPr id="228" name="Группа 227"/>
            <p:cNvGrpSpPr/>
            <p:nvPr/>
          </p:nvGrpSpPr>
          <p:grpSpPr>
            <a:xfrm>
              <a:off x="193160" y="3275838"/>
              <a:ext cx="8842729" cy="1603006"/>
              <a:chOff x="193767" y="2726399"/>
              <a:chExt cx="8842729" cy="1603006"/>
            </a:xfrm>
          </p:grpSpPr>
          <p:pic>
            <p:nvPicPr>
              <p:cNvPr id="229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srcRect l="6086" r="56949"/>
              <a:stretch/>
            </p:blipFill>
            <p:spPr bwMode="auto">
              <a:xfrm rot="5400000">
                <a:off x="5225663" y="514576"/>
                <a:ext cx="1599009" cy="6022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0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srcRect l="6086" t="40276" r="56949" b="9745"/>
              <a:stretch/>
            </p:blipFill>
            <p:spPr bwMode="auto">
              <a:xfrm rot="5400000">
                <a:off x="899302" y="2024861"/>
                <a:ext cx="1599009" cy="3010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83" name="Группа 182"/>
            <p:cNvGrpSpPr/>
            <p:nvPr/>
          </p:nvGrpSpPr>
          <p:grpSpPr>
            <a:xfrm>
              <a:off x="193767" y="2438367"/>
              <a:ext cx="8842729" cy="1603006"/>
              <a:chOff x="193767" y="2726399"/>
              <a:chExt cx="8842729" cy="1603006"/>
            </a:xfrm>
          </p:grpSpPr>
          <p:pic>
            <p:nvPicPr>
              <p:cNvPr id="180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srcRect l="6086" r="56949"/>
              <a:stretch/>
            </p:blipFill>
            <p:spPr bwMode="auto">
              <a:xfrm rot="5400000">
                <a:off x="5225663" y="514576"/>
                <a:ext cx="1599009" cy="6022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2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srcRect l="6086" t="40276" r="56949" b="9745"/>
              <a:stretch/>
            </p:blipFill>
            <p:spPr bwMode="auto">
              <a:xfrm rot="5400000">
                <a:off x="899302" y="2024861"/>
                <a:ext cx="1599009" cy="3010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1" name="TextBox 180"/>
            <p:cNvSpPr txBox="1"/>
            <p:nvPr/>
          </p:nvSpPr>
          <p:spPr>
            <a:xfrm>
              <a:off x="2051720" y="2438367"/>
              <a:ext cx="53144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i="1" dirty="0" smtClean="0">
                  <a:solidFill>
                    <a:srgbClr val="000099"/>
                  </a:solidFill>
                  <a:latin typeface="Georgia" pitchFamily="18" charset="0"/>
                </a:rPr>
                <a:t>В тетрадях записываем так:</a:t>
              </a:r>
              <a:endParaRPr lang="ru-RU" sz="2800" i="1" dirty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pSp>
          <p:nvGrpSpPr>
            <p:cNvPr id="133" name="Группа 132"/>
            <p:cNvGrpSpPr/>
            <p:nvPr/>
          </p:nvGrpSpPr>
          <p:grpSpPr>
            <a:xfrm>
              <a:off x="293465" y="3022383"/>
              <a:ext cx="957538" cy="1061535"/>
              <a:chOff x="4900508" y="4894591"/>
              <a:chExt cx="957538" cy="1061535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4900508" y="5133699"/>
                <a:ext cx="6537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3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354606" y="4894591"/>
                <a:ext cx="503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5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311046" y="5371351"/>
                <a:ext cx="4420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6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cxnSp>
            <p:nvCxnSpPr>
              <p:cNvPr id="137" name="Прямая соединительная линия 136"/>
              <p:cNvCxnSpPr/>
              <p:nvPr/>
            </p:nvCxnSpPr>
            <p:spPr>
              <a:xfrm>
                <a:off x="5335556" y="5421707"/>
                <a:ext cx="398485" cy="0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TextBox 137"/>
            <p:cNvSpPr txBox="1"/>
            <p:nvPr/>
          </p:nvSpPr>
          <p:spPr>
            <a:xfrm>
              <a:off x="1165686" y="3211122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spc="50" dirty="0" smtClean="0">
                  <a:ln w="11430"/>
                  <a:solidFill>
                    <a:srgbClr val="000099"/>
                  </a:solidFill>
                </a:rPr>
                <a:t>+</a:t>
              </a:r>
              <a:endParaRPr lang="ru-RU" sz="3600" spc="50" dirty="0">
                <a:ln w="11430"/>
                <a:solidFill>
                  <a:srgbClr val="000099"/>
                </a:solidFill>
              </a:endParaRPr>
            </a:p>
          </p:txBody>
        </p:sp>
        <p:grpSp>
          <p:nvGrpSpPr>
            <p:cNvPr id="139" name="Группа 138"/>
            <p:cNvGrpSpPr/>
            <p:nvPr/>
          </p:nvGrpSpPr>
          <p:grpSpPr>
            <a:xfrm>
              <a:off x="1582874" y="3022383"/>
              <a:ext cx="957538" cy="1061535"/>
              <a:chOff x="4900508" y="4894591"/>
              <a:chExt cx="957538" cy="1061535"/>
            </a:xfrm>
          </p:grpSpPr>
          <p:sp>
            <p:nvSpPr>
              <p:cNvPr id="140" name="TextBox 139"/>
              <p:cNvSpPr txBox="1"/>
              <p:nvPr/>
            </p:nvSpPr>
            <p:spPr>
              <a:xfrm>
                <a:off x="4900508" y="5133699"/>
                <a:ext cx="6537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4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5354606" y="4894591"/>
                <a:ext cx="503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3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311046" y="5371351"/>
                <a:ext cx="4420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4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cxnSp>
            <p:nvCxnSpPr>
              <p:cNvPr id="143" name="Прямая соединительная линия 142"/>
              <p:cNvCxnSpPr/>
              <p:nvPr/>
            </p:nvCxnSpPr>
            <p:spPr>
              <a:xfrm>
                <a:off x="5335556" y="5421707"/>
                <a:ext cx="398485" cy="0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TextBox 144"/>
            <p:cNvSpPr txBox="1"/>
            <p:nvPr/>
          </p:nvSpPr>
          <p:spPr>
            <a:xfrm>
              <a:off x="2848858" y="3254966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7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012478" y="4030621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spc="50" dirty="0" smtClean="0">
                  <a:ln w="11430"/>
                  <a:solidFill>
                    <a:srgbClr val="000099"/>
                  </a:solidFill>
                </a:rPr>
                <a:t>+</a:t>
              </a:r>
              <a:endParaRPr lang="ru-RU" sz="3600" spc="50" dirty="0">
                <a:ln w="11430"/>
                <a:solidFill>
                  <a:srgbClr val="000099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364466" y="3831283"/>
              <a:ext cx="6307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19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286980" y="4308043"/>
              <a:ext cx="7176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12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149" name="Прямая соединительная линия 148"/>
            <p:cNvCxnSpPr/>
            <p:nvPr/>
          </p:nvCxnSpPr>
          <p:spPr>
            <a:xfrm>
              <a:off x="1440952" y="4358399"/>
              <a:ext cx="398485" cy="0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 flipH="1">
              <a:off x="3982602" y="4012763"/>
              <a:ext cx="428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rgbClr val="000099"/>
                  </a:solidFill>
                </a:rPr>
                <a:t>=</a:t>
              </a:r>
              <a:endParaRPr lang="ru-RU" sz="4000" dirty="0">
                <a:solidFill>
                  <a:srgbClr val="000099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4494324" y="4074318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8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942346" y="3826950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7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796262" y="4303710"/>
              <a:ext cx="6597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12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154" name="Прямая соединительная линия 153"/>
            <p:cNvCxnSpPr/>
            <p:nvPr/>
          </p:nvCxnSpPr>
          <p:spPr>
            <a:xfrm>
              <a:off x="4923296" y="4354066"/>
              <a:ext cx="398485" cy="0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 flipH="1">
              <a:off x="1876574" y="4020715"/>
              <a:ext cx="428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rgbClr val="000099"/>
                  </a:solidFill>
                </a:rPr>
                <a:t>=</a:t>
              </a:r>
              <a:endParaRPr lang="ru-RU" sz="4000" dirty="0">
                <a:solidFill>
                  <a:srgbClr val="000099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302954" y="4106271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7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716178" y="4034240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spc="50" dirty="0" smtClean="0">
                  <a:ln w="11430"/>
                  <a:solidFill>
                    <a:srgbClr val="000099"/>
                  </a:solidFill>
                </a:rPr>
                <a:t>+</a:t>
              </a:r>
              <a:endParaRPr lang="ru-RU" sz="3600" spc="50" dirty="0">
                <a:ln w="11430"/>
                <a:solidFill>
                  <a:srgbClr val="000099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3475377" y="3845535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7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321911" y="4322295"/>
              <a:ext cx="6669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12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160" name="Прямая соединительная линия 159"/>
            <p:cNvCxnSpPr/>
            <p:nvPr/>
          </p:nvCxnSpPr>
          <p:spPr>
            <a:xfrm>
              <a:off x="3456327" y="4372651"/>
              <a:ext cx="398485" cy="0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/>
            <p:nvPr/>
          </p:nvSpPr>
          <p:spPr>
            <a:xfrm>
              <a:off x="3123734" y="4095638"/>
              <a:ext cx="3963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1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 flipH="1">
              <a:off x="2422478" y="3179247"/>
              <a:ext cx="428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rgbClr val="000099"/>
                  </a:solidFill>
                </a:rPr>
                <a:t>=</a:t>
              </a:r>
              <a:endParaRPr lang="ru-RU" sz="4000" dirty="0">
                <a:solidFill>
                  <a:srgbClr val="000099"/>
                </a:solidFill>
              </a:endParaRPr>
            </a:p>
          </p:txBody>
        </p:sp>
        <p:grpSp>
          <p:nvGrpSpPr>
            <p:cNvPr id="170" name="Группа 169"/>
            <p:cNvGrpSpPr/>
            <p:nvPr/>
          </p:nvGrpSpPr>
          <p:grpSpPr>
            <a:xfrm>
              <a:off x="3766856" y="3020576"/>
              <a:ext cx="547000" cy="1061535"/>
              <a:chOff x="4262458" y="587425"/>
              <a:chExt cx="547000" cy="1061535"/>
            </a:xfrm>
          </p:grpSpPr>
          <p:sp>
            <p:nvSpPr>
              <p:cNvPr id="171" name="TextBox 170"/>
              <p:cNvSpPr txBox="1"/>
              <p:nvPr/>
            </p:nvSpPr>
            <p:spPr>
              <a:xfrm>
                <a:off x="4306018" y="587425"/>
                <a:ext cx="503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5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4262458" y="1064185"/>
                <a:ext cx="4420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6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cxnSp>
            <p:nvCxnSpPr>
              <p:cNvPr id="173" name="Прямая соединительная линия 172"/>
              <p:cNvCxnSpPr/>
              <p:nvPr/>
            </p:nvCxnSpPr>
            <p:spPr>
              <a:xfrm>
                <a:off x="4286968" y="1114541"/>
                <a:ext cx="398485" cy="0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" name="TextBox 173"/>
            <p:cNvSpPr txBox="1"/>
            <p:nvPr/>
          </p:nvSpPr>
          <p:spPr>
            <a:xfrm>
              <a:off x="4684733" y="3020576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3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4641173" y="3497336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4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176" name="Прямая соединительная линия 175"/>
            <p:cNvCxnSpPr/>
            <p:nvPr/>
          </p:nvCxnSpPr>
          <p:spPr>
            <a:xfrm>
              <a:off x="4665683" y="3547692"/>
              <a:ext cx="398485" cy="0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Box 176"/>
            <p:cNvSpPr txBox="1"/>
            <p:nvPr/>
          </p:nvSpPr>
          <p:spPr>
            <a:xfrm>
              <a:off x="4203914" y="3212217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spc="50" dirty="0" smtClean="0">
                  <a:ln w="11430"/>
                  <a:solidFill>
                    <a:srgbClr val="000099"/>
                  </a:solidFill>
                </a:rPr>
                <a:t>+</a:t>
              </a:r>
              <a:endParaRPr lang="ru-RU" sz="3600" spc="50" dirty="0">
                <a:ln w="11430"/>
                <a:solidFill>
                  <a:srgbClr val="000099"/>
                </a:solidFill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3563888" y="3236600"/>
              <a:ext cx="2880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000099"/>
                  </a:solidFill>
                </a:rPr>
                <a:t>(</a:t>
              </a:r>
              <a:endParaRPr lang="ru-RU" sz="3600" dirty="0">
                <a:solidFill>
                  <a:srgbClr val="000099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962624" y="3227075"/>
              <a:ext cx="2517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000099"/>
                  </a:solidFill>
                </a:rPr>
                <a:t>)</a:t>
              </a:r>
              <a:endParaRPr lang="ru-RU" sz="3600" dirty="0">
                <a:solidFill>
                  <a:srgbClr val="000099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03848" y="3213174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spc="50" dirty="0" smtClean="0">
                  <a:ln w="11430"/>
                  <a:solidFill>
                    <a:srgbClr val="000099"/>
                  </a:solidFill>
                </a:rPr>
                <a:t>+</a:t>
              </a:r>
              <a:endParaRPr lang="ru-RU" sz="3600" spc="50" dirty="0">
                <a:ln w="11430"/>
                <a:solidFill>
                  <a:srgbClr val="000099"/>
                </a:solidFill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675554" y="32554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7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6122255" y="3207469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spc="50" dirty="0" smtClean="0">
                  <a:ln w="11430"/>
                  <a:solidFill>
                    <a:srgbClr val="000099"/>
                  </a:solidFill>
                </a:rPr>
                <a:t>+</a:t>
              </a:r>
              <a:endParaRPr lang="ru-RU" sz="3600" spc="50" dirty="0">
                <a:ln w="11430"/>
                <a:solidFill>
                  <a:srgbClr val="000099"/>
                </a:solidFill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 flipH="1">
              <a:off x="5297808" y="3211679"/>
              <a:ext cx="428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rgbClr val="000099"/>
                  </a:solidFill>
                </a:rPr>
                <a:t>=</a:t>
              </a:r>
              <a:endParaRPr lang="ru-RU" sz="4000" dirty="0">
                <a:solidFill>
                  <a:srgbClr val="000099"/>
                </a:solidFill>
              </a:endParaRPr>
            </a:p>
          </p:txBody>
        </p:sp>
        <p:grpSp>
          <p:nvGrpSpPr>
            <p:cNvPr id="215" name="Группа 214"/>
            <p:cNvGrpSpPr/>
            <p:nvPr/>
          </p:nvGrpSpPr>
          <p:grpSpPr>
            <a:xfrm>
              <a:off x="6614580" y="3022383"/>
              <a:ext cx="698818" cy="1061535"/>
              <a:chOff x="4152126" y="587425"/>
              <a:chExt cx="698818" cy="1061535"/>
            </a:xfrm>
          </p:grpSpPr>
          <p:sp>
            <p:nvSpPr>
              <p:cNvPr id="216" name="TextBox 215"/>
              <p:cNvSpPr txBox="1"/>
              <p:nvPr/>
            </p:nvSpPr>
            <p:spPr>
              <a:xfrm>
                <a:off x="4204173" y="587425"/>
                <a:ext cx="64677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10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217" name="TextBox 216"/>
              <p:cNvSpPr txBox="1"/>
              <p:nvPr/>
            </p:nvSpPr>
            <p:spPr>
              <a:xfrm>
                <a:off x="4152126" y="1064185"/>
                <a:ext cx="6274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0099"/>
                    </a:solidFill>
                  </a:rPr>
                  <a:t>12</a:t>
                </a:r>
                <a:endParaRPr lang="ru-RU" sz="3200" i="1" dirty="0">
                  <a:solidFill>
                    <a:srgbClr val="000099"/>
                  </a:solidFill>
                </a:endParaRPr>
              </a:p>
            </p:txBody>
          </p:sp>
          <p:cxnSp>
            <p:nvCxnSpPr>
              <p:cNvPr id="218" name="Прямая соединительная линия 217"/>
              <p:cNvCxnSpPr/>
              <p:nvPr/>
            </p:nvCxnSpPr>
            <p:spPr>
              <a:xfrm>
                <a:off x="4286968" y="1114541"/>
                <a:ext cx="398485" cy="0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9" name="TextBox 218"/>
            <p:cNvSpPr txBox="1"/>
            <p:nvPr/>
          </p:nvSpPr>
          <p:spPr>
            <a:xfrm>
              <a:off x="7642789" y="3022383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>
                  <a:solidFill>
                    <a:srgbClr val="000099"/>
                  </a:solidFill>
                </a:rPr>
                <a:t>9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7475262" y="3499143"/>
              <a:ext cx="614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12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221" name="Прямая соединительная линия 220"/>
            <p:cNvCxnSpPr/>
            <p:nvPr/>
          </p:nvCxnSpPr>
          <p:spPr>
            <a:xfrm>
              <a:off x="7623739" y="3549499"/>
              <a:ext cx="398485" cy="0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TextBox 221"/>
            <p:cNvSpPr txBox="1"/>
            <p:nvPr/>
          </p:nvSpPr>
          <p:spPr>
            <a:xfrm>
              <a:off x="7161970" y="3214024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3600" spc="50" dirty="0" smtClean="0">
                  <a:ln w="11430"/>
                  <a:solidFill>
                    <a:srgbClr val="000099"/>
                  </a:solidFill>
                </a:rPr>
                <a:t>+</a:t>
              </a:r>
              <a:endParaRPr lang="ru-RU" sz="3600" spc="50" dirty="0">
                <a:ln w="11430"/>
                <a:solidFill>
                  <a:srgbClr val="000099"/>
                </a:solidFill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6521944" y="3238407"/>
              <a:ext cx="2880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000099"/>
                  </a:solidFill>
                </a:rPr>
                <a:t>(</a:t>
              </a:r>
              <a:endParaRPr lang="ru-RU" sz="3600" dirty="0">
                <a:solidFill>
                  <a:srgbClr val="000099"/>
                </a:solidFill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7920680" y="3228882"/>
              <a:ext cx="2517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000099"/>
                  </a:solidFill>
                </a:rPr>
                <a:t>)</a:t>
              </a:r>
              <a:endParaRPr lang="ru-RU" sz="3600" dirty="0">
                <a:solidFill>
                  <a:srgbClr val="000099"/>
                </a:solidFill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 flipH="1">
              <a:off x="8176168" y="3175110"/>
              <a:ext cx="428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rgbClr val="000099"/>
                  </a:solidFill>
                </a:rPr>
                <a:t>=</a:t>
              </a:r>
              <a:endParaRPr lang="ru-RU" sz="4000" dirty="0">
                <a:solidFill>
                  <a:srgbClr val="000099"/>
                </a:solidFill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683568" y="4109276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0099"/>
                  </a:solidFill>
                </a:rPr>
                <a:t>7</a:t>
              </a:r>
              <a:endParaRPr lang="ru-RU" sz="3200" i="1" dirty="0">
                <a:solidFill>
                  <a:srgbClr val="000099"/>
                </a:soli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 flipH="1">
              <a:off x="323528" y="4019852"/>
              <a:ext cx="428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rgbClr val="000099"/>
                  </a:solidFill>
                </a:rPr>
                <a:t>=</a:t>
              </a:r>
              <a:endParaRPr lang="ru-RU" sz="4000" dirty="0">
                <a:solidFill>
                  <a:srgbClr val="0000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818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7" grpId="0"/>
      <p:bldP spid="68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82" grpId="0"/>
      <p:bldP spid="84" grpId="0"/>
      <p:bldP spid="86" grpId="0"/>
      <p:bldP spid="90" grpId="0"/>
      <p:bldP spid="91" grpId="0"/>
      <p:bldP spid="92" grpId="0"/>
      <p:bldP spid="93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3" grpId="0"/>
      <p:bldP spid="108" grpId="0"/>
      <p:bldP spid="109" grpId="0"/>
      <p:bldP spid="111" grpId="0"/>
      <p:bldP spid="112" grpId="0"/>
      <p:bldP spid="113" grpId="0"/>
      <p:bldP spid="114" grpId="0"/>
      <p:bldP spid="115" grpId="0"/>
      <p:bldP spid="1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36453"/>
            <a:ext cx="16764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D:\Математика 6-7\6 класс\07 урок. Наименьшее общее кратное\малюнкi\пицца целая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9" t="27322" r="16587" b="30052"/>
          <a:stretch/>
        </p:blipFill>
        <p:spPr bwMode="auto">
          <a:xfrm>
            <a:off x="388767" y="1736453"/>
            <a:ext cx="1622783" cy="160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Математика 6-7\6 класс\07 урок. Наименьшее общее кратное\малюнкi\пицца целая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9" t="27322" r="16587" b="30052"/>
          <a:stretch/>
        </p:blipFill>
        <p:spPr bwMode="auto">
          <a:xfrm>
            <a:off x="1952599" y="1736453"/>
            <a:ext cx="1622783" cy="160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7750" y="1742321"/>
            <a:ext cx="895350" cy="80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Левая фигурная скобка 8"/>
          <p:cNvSpPr/>
          <p:nvPr/>
        </p:nvSpPr>
        <p:spPr>
          <a:xfrm rot="16200000">
            <a:off x="4304604" y="-697460"/>
            <a:ext cx="576064" cy="8125326"/>
          </a:xfrm>
          <a:prstGeom prst="leftBrace">
            <a:avLst>
              <a:gd name="adj1" fmla="val 46180"/>
              <a:gd name="adj2" fmla="val 5087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3438287" y="3703528"/>
            <a:ext cx="1977364" cy="1201277"/>
            <a:chOff x="3438287" y="3458705"/>
            <a:chExt cx="1977364" cy="1201277"/>
          </a:xfrm>
        </p:grpSpPr>
        <p:pic>
          <p:nvPicPr>
            <p:cNvPr id="13" name="Picture 2" descr="D:\Математика 6-7\6 класс\07 урок. Наименьшее общее кратное\малюнкi\пицца целая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449" t="27322" r="16587" b="30052"/>
            <a:stretch/>
          </p:blipFill>
          <p:spPr bwMode="auto">
            <a:xfrm>
              <a:off x="4206754" y="3458705"/>
              <a:ext cx="1208897" cy="1201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3438287" y="3705400"/>
              <a:ext cx="8567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i="1" dirty="0" smtClean="0">
                  <a:solidFill>
                    <a:srgbClr val="003366"/>
                  </a:solidFill>
                </a:rPr>
                <a:t>4</a:t>
              </a:r>
              <a:r>
                <a:rPr lang="ru-RU" sz="4000" dirty="0" smtClean="0"/>
                <a:t> х</a:t>
              </a:r>
              <a:endParaRPr lang="ru-RU" sz="40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355976" y="3581366"/>
            <a:ext cx="422237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03102" y="274195"/>
            <a:ext cx="957538" cy="1061535"/>
            <a:chOff x="4900508" y="4894591"/>
            <a:chExt cx="957538" cy="1061535"/>
          </a:xfrm>
        </p:grpSpPr>
        <p:sp>
          <p:nvSpPr>
            <p:cNvPr id="21" name="TextBox 20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1155157" y="462934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549820" y="274195"/>
            <a:ext cx="957538" cy="1061535"/>
            <a:chOff x="4900508" y="4894591"/>
            <a:chExt cx="957538" cy="1061535"/>
          </a:xfrm>
        </p:grpSpPr>
        <p:sp>
          <p:nvSpPr>
            <p:cNvPr id="27" name="TextBox 26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 flipH="1">
            <a:off x="2470469" y="457640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03204" y="506602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4750239" y="267494"/>
            <a:ext cx="547000" cy="1061535"/>
            <a:chOff x="4262458" y="587425"/>
            <a:chExt cx="547000" cy="1061535"/>
          </a:xfrm>
        </p:grpSpPr>
        <p:sp>
          <p:nvSpPr>
            <p:cNvPr id="34" name="TextBox 33"/>
            <p:cNvSpPr txBox="1"/>
            <p:nvPr/>
          </p:nvSpPr>
          <p:spPr>
            <a:xfrm>
              <a:off x="4306018" y="587425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62458" y="1064185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286968" y="1114541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206074" y="456233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23284" y="506602"/>
            <a:ext cx="453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68116" y="267494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24556" y="744254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624556" y="794610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6175324" y="423704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3371515" y="456684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87297" y="459135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04967" y="475734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2882430" y="468288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47" name="TextBox 46"/>
          <p:cNvSpPr txBox="1"/>
          <p:nvPr/>
        </p:nvSpPr>
        <p:spPr>
          <a:xfrm>
            <a:off x="4547271" y="483518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5946007" y="473993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50" name="TextBox 49"/>
          <p:cNvSpPr txBox="1"/>
          <p:nvPr/>
        </p:nvSpPr>
        <p:spPr>
          <a:xfrm>
            <a:off x="7500006" y="267494"/>
            <a:ext cx="615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90420" y="744254"/>
            <a:ext cx="612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7491483" y="794610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flipH="1">
            <a:off x="7902048" y="456926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54" name="TextBox 53"/>
          <p:cNvSpPr txBox="1"/>
          <p:nvPr/>
        </p:nvSpPr>
        <p:spPr>
          <a:xfrm>
            <a:off x="8328426" y="518481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35514" y="518826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62917" y="47079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pic>
        <p:nvPicPr>
          <p:cNvPr id="7" name="Picture 2" descr="D:\Математика 6-7\6 класс\07 урок. Наименьшее общее кратное\малюнкi\пицца целая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9" t="27322" r="16587" b="30052"/>
          <a:stretch/>
        </p:blipFill>
        <p:spPr bwMode="auto">
          <a:xfrm>
            <a:off x="5508104" y="1707680"/>
            <a:ext cx="1622783" cy="160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66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93827E-6 L -0.38316 -4.93827E-6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6" grpId="0"/>
      <p:bldP spid="16" grpId="1"/>
      <p:bldP spid="25" grpId="0"/>
      <p:bldP spid="31" grpId="0"/>
      <p:bldP spid="32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3" grpId="0"/>
      <p:bldP spid="54" grpId="0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>
            <a:off x="1475656" y="341243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Вычитание смешанных чисел</a:t>
            </a:r>
            <a:endParaRPr lang="ru-RU" sz="3600" dirty="0"/>
          </a:p>
        </p:txBody>
      </p:sp>
      <p:grpSp>
        <p:nvGrpSpPr>
          <p:cNvPr id="88" name="Группа 87"/>
          <p:cNvGrpSpPr/>
          <p:nvPr/>
        </p:nvGrpSpPr>
        <p:grpSpPr>
          <a:xfrm>
            <a:off x="1364296" y="1498331"/>
            <a:ext cx="957538" cy="1061535"/>
            <a:chOff x="4900508" y="4894591"/>
            <a:chExt cx="957538" cy="1061535"/>
          </a:xfrm>
        </p:grpSpPr>
        <p:sp>
          <p:nvSpPr>
            <p:cNvPr id="89" name="TextBox 88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7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8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92" name="Прямая соединительная линия 91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/>
          <p:nvPr/>
        </p:nvSpPr>
        <p:spPr>
          <a:xfrm>
            <a:off x="2374871" y="168707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2711014" y="1498331"/>
            <a:ext cx="957538" cy="1061535"/>
            <a:chOff x="4900508" y="4894591"/>
            <a:chExt cx="957538" cy="1061535"/>
          </a:xfrm>
        </p:grpSpPr>
        <p:sp>
          <p:nvSpPr>
            <p:cNvPr id="95" name="TextBox 94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8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 flipH="1">
            <a:off x="3631663" y="1681776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00" name="TextBox 99"/>
          <p:cNvSpPr txBox="1"/>
          <p:nvPr/>
        </p:nvSpPr>
        <p:spPr>
          <a:xfrm>
            <a:off x="2165880" y="2791552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612581" y="274352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178572" y="2544184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135012" y="3020944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3159522" y="3071300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 flipH="1">
            <a:off x="5508104" y="2725664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5940152" y="2787219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323291" y="2539851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279731" y="3016611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>
            <a:off x="6304241" y="3066967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 flipH="1">
            <a:off x="3570087" y="2733616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996465" y="2795171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443166" y="2747141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047608" y="2558436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004048" y="3035196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15" name="Прямая соединительная линия 114"/>
          <p:cNvCxnSpPr/>
          <p:nvPr/>
        </p:nvCxnSpPr>
        <p:spPr>
          <a:xfrm>
            <a:off x="5028558" y="3085552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164398" y="1730738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grpSp>
        <p:nvGrpSpPr>
          <p:cNvPr id="118" name="Группа 117"/>
          <p:cNvGrpSpPr/>
          <p:nvPr/>
        </p:nvGrpSpPr>
        <p:grpSpPr>
          <a:xfrm>
            <a:off x="5926063" y="1491630"/>
            <a:ext cx="547000" cy="1061535"/>
            <a:chOff x="4277088" y="587425"/>
            <a:chExt cx="547000" cy="1061535"/>
          </a:xfrm>
        </p:grpSpPr>
        <p:sp>
          <p:nvSpPr>
            <p:cNvPr id="119" name="TextBox 118"/>
            <p:cNvSpPr txBox="1"/>
            <p:nvPr/>
          </p:nvSpPr>
          <p:spPr>
            <a:xfrm>
              <a:off x="4320648" y="587425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277088" y="1064185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8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121" name="Прямая соединительная линия 120"/>
            <p:cNvCxnSpPr/>
            <p:nvPr/>
          </p:nvCxnSpPr>
          <p:spPr>
            <a:xfrm>
              <a:off x="4301598" y="1114541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TextBox 121"/>
          <p:cNvSpPr txBox="1"/>
          <p:nvPr/>
        </p:nvSpPr>
        <p:spPr>
          <a:xfrm>
            <a:off x="5367268" y="168036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69848" y="1730738"/>
            <a:ext cx="453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829310" y="1491630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785750" y="1968390"/>
            <a:ext cx="44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>
            <a:off x="6810260" y="2018746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 flipH="1">
            <a:off x="7336518" y="1647840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28" name="TextBox 127"/>
          <p:cNvSpPr txBox="1"/>
          <p:nvPr/>
        </p:nvSpPr>
        <p:spPr>
          <a:xfrm>
            <a:off x="4554654" y="1680820"/>
            <a:ext cx="35176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421641" y="1683271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066161" y="1699870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043624" y="1692424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5708465" y="1707654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107201" y="1698129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134" name="TextBox 133"/>
          <p:cNvSpPr txBox="1"/>
          <p:nvPr/>
        </p:nvSpPr>
        <p:spPr>
          <a:xfrm flipH="1">
            <a:off x="1788134" y="2747732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5781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93" grpId="0"/>
      <p:bldP spid="99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108" grpId="0"/>
      <p:bldP spid="110" grpId="0"/>
      <p:bldP spid="111" grpId="0"/>
      <p:bldP spid="112" grpId="0"/>
      <p:bldP spid="113" grpId="0"/>
      <p:bldP spid="114" grpId="0"/>
      <p:bldP spid="117" grpId="0"/>
      <p:bldP spid="122" grpId="0"/>
      <p:bldP spid="123" grpId="0"/>
      <p:bldP spid="124" grpId="0"/>
      <p:bldP spid="125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Группа 50"/>
          <p:cNvGrpSpPr/>
          <p:nvPr/>
        </p:nvGrpSpPr>
        <p:grpSpPr>
          <a:xfrm>
            <a:off x="1364296" y="502103"/>
            <a:ext cx="957538" cy="1061535"/>
            <a:chOff x="4900508" y="4894591"/>
            <a:chExt cx="957538" cy="1061535"/>
          </a:xfrm>
        </p:grpSpPr>
        <p:sp>
          <p:nvSpPr>
            <p:cNvPr id="52" name="TextBox 51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8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2374871" y="69084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2711014" y="502103"/>
            <a:ext cx="957538" cy="1061535"/>
            <a:chOff x="4900508" y="4894591"/>
            <a:chExt cx="957538" cy="1061535"/>
          </a:xfrm>
        </p:grpSpPr>
        <p:sp>
          <p:nvSpPr>
            <p:cNvPr id="58" name="TextBox 57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 flipH="1">
            <a:off x="3631663" y="685548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79" name="TextBox 78"/>
          <p:cNvSpPr txBox="1"/>
          <p:nvPr/>
        </p:nvSpPr>
        <p:spPr>
          <a:xfrm>
            <a:off x="2686645" y="2037355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4345900" y="1798247"/>
            <a:ext cx="649410" cy="1061535"/>
            <a:chOff x="4174678" y="587425"/>
            <a:chExt cx="649410" cy="1061535"/>
          </a:xfrm>
        </p:grpSpPr>
        <p:sp>
          <p:nvSpPr>
            <p:cNvPr id="81" name="TextBox 80"/>
            <p:cNvSpPr txBox="1"/>
            <p:nvPr/>
          </p:nvSpPr>
          <p:spPr>
            <a:xfrm>
              <a:off x="4320648" y="587425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8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174678" y="1064185"/>
              <a:ext cx="6224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20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83" name="Прямая соединительная линия 82"/>
            <p:cNvCxnSpPr/>
            <p:nvPr/>
          </p:nvCxnSpPr>
          <p:spPr>
            <a:xfrm>
              <a:off x="4301598" y="1114541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3889515" y="198698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92095" y="2037355"/>
            <a:ext cx="453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34334" y="1798247"/>
            <a:ext cx="70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97760" y="2275007"/>
            <a:ext cx="624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>
            <a:off x="5317877" y="2325363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076901" y="1987437"/>
            <a:ext cx="35176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43888" y="198988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88408" y="2006487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93" name="TextBox 92"/>
          <p:cNvSpPr txBox="1"/>
          <p:nvPr/>
        </p:nvSpPr>
        <p:spPr>
          <a:xfrm>
            <a:off x="2565871" y="1999041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94" name="TextBox 93"/>
          <p:cNvSpPr txBox="1"/>
          <p:nvPr/>
        </p:nvSpPr>
        <p:spPr>
          <a:xfrm>
            <a:off x="4230712" y="2014271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95" name="TextBox 94"/>
          <p:cNvSpPr txBox="1"/>
          <p:nvPr/>
        </p:nvSpPr>
        <p:spPr>
          <a:xfrm>
            <a:off x="5629448" y="2004746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grpSp>
        <p:nvGrpSpPr>
          <p:cNvPr id="97" name="Группа 96"/>
          <p:cNvGrpSpPr/>
          <p:nvPr/>
        </p:nvGrpSpPr>
        <p:grpSpPr>
          <a:xfrm>
            <a:off x="4045999" y="505463"/>
            <a:ext cx="957538" cy="1061535"/>
            <a:chOff x="4900508" y="4894591"/>
            <a:chExt cx="957538" cy="1061535"/>
          </a:xfrm>
        </p:grpSpPr>
        <p:sp>
          <p:nvSpPr>
            <p:cNvPr id="98" name="TextBox 97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8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8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210931" y="5371351"/>
              <a:ext cx="6251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20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5056574" y="69420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5392717" y="505463"/>
            <a:ext cx="979483" cy="1061535"/>
            <a:chOff x="4900508" y="4894591"/>
            <a:chExt cx="979483" cy="1061535"/>
          </a:xfrm>
        </p:grpSpPr>
        <p:sp>
          <p:nvSpPr>
            <p:cNvPr id="104" name="TextBox 103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251980" y="4894591"/>
              <a:ext cx="628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212748" y="5371351"/>
              <a:ext cx="6306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20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 flipH="1">
            <a:off x="6313366" y="688908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09" name="TextBox 108"/>
          <p:cNvSpPr txBox="1"/>
          <p:nvPr/>
        </p:nvSpPr>
        <p:spPr>
          <a:xfrm flipH="1">
            <a:off x="2214475" y="1954821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10" name="TextBox 109"/>
          <p:cNvSpPr txBox="1"/>
          <p:nvPr/>
        </p:nvSpPr>
        <p:spPr>
          <a:xfrm flipH="1">
            <a:off x="297650" y="1967032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801706" y="2002971"/>
            <a:ext cx="1116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 </a:t>
            </a:r>
            <a:r>
              <a:rPr lang="ru-RU" sz="3600" dirty="0" smtClean="0"/>
              <a:t>+ 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313533" y="1786947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69858" y="2263707"/>
            <a:ext cx="625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15" name="Прямая соединительная линия 114"/>
          <p:cNvCxnSpPr/>
          <p:nvPr/>
        </p:nvCxnSpPr>
        <p:spPr>
          <a:xfrm>
            <a:off x="2294483" y="2314063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870010" y="197568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3206153" y="1786947"/>
            <a:ext cx="979483" cy="1061535"/>
            <a:chOff x="4900508" y="4894591"/>
            <a:chExt cx="979483" cy="1061535"/>
          </a:xfrm>
        </p:grpSpPr>
        <p:sp>
          <p:nvSpPr>
            <p:cNvPr id="118" name="TextBox 117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251980" y="4894591"/>
              <a:ext cx="628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212748" y="5371351"/>
              <a:ext cx="6306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20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121" name="Прямая соединительная линия 120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TextBox 121"/>
          <p:cNvSpPr txBox="1"/>
          <p:nvPr/>
        </p:nvSpPr>
        <p:spPr>
          <a:xfrm flipH="1">
            <a:off x="4126802" y="1970392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630106" y="1989625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57690" y="1982179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664662" y="2002971"/>
            <a:ext cx="923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600" i="1" dirty="0" smtClean="0">
                <a:solidFill>
                  <a:srgbClr val="003366"/>
                </a:solidFill>
              </a:rPr>
              <a:t> </a:t>
            </a:r>
            <a:r>
              <a:rPr lang="ru-RU" sz="3600" dirty="0" smtClean="0"/>
              <a:t>+</a:t>
            </a:r>
            <a:endParaRPr lang="ru-RU" sz="3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6634013" y="1786947"/>
            <a:ext cx="50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490338" y="2263707"/>
            <a:ext cx="625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29" name="Прямая соединительная линия 128"/>
          <p:cNvCxnSpPr/>
          <p:nvPr/>
        </p:nvCxnSpPr>
        <p:spPr>
          <a:xfrm>
            <a:off x="6614963" y="2314063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7190490" y="197568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7526633" y="1786947"/>
            <a:ext cx="979483" cy="1061535"/>
            <a:chOff x="4900508" y="4894591"/>
            <a:chExt cx="979483" cy="1061535"/>
          </a:xfrm>
        </p:grpSpPr>
        <p:sp>
          <p:nvSpPr>
            <p:cNvPr id="132" name="TextBox 131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251980" y="4894591"/>
              <a:ext cx="628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212748" y="5371351"/>
              <a:ext cx="6306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20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135" name="Прямая соединительная линия 134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 flipH="1">
            <a:off x="8447282" y="1970392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829870" y="1989625"/>
            <a:ext cx="2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138" name="TextBox 137"/>
          <p:cNvSpPr txBox="1"/>
          <p:nvPr/>
        </p:nvSpPr>
        <p:spPr>
          <a:xfrm>
            <a:off x="4519504" y="1982179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139" name="TextBox 138"/>
          <p:cNvSpPr txBox="1"/>
          <p:nvPr/>
        </p:nvSpPr>
        <p:spPr>
          <a:xfrm>
            <a:off x="5390914" y="1779662"/>
            <a:ext cx="683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354340" y="2256422"/>
            <a:ext cx="624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>
            <a:off x="5474457" y="2306778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1839078" y="199850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130298" y="2004383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</a:rPr>
              <a:t>+</a:t>
            </a:r>
            <a:endParaRPr lang="ru-RU" sz="3600" spc="50" dirty="0">
              <a:ln w="11430"/>
            </a:endParaRPr>
          </a:p>
        </p:txBody>
      </p:sp>
      <p:sp>
        <p:nvSpPr>
          <p:cNvPr id="163" name="TextBox 162"/>
          <p:cNvSpPr txBox="1"/>
          <p:nvPr/>
        </p:nvSpPr>
        <p:spPr>
          <a:xfrm flipH="1">
            <a:off x="1983689" y="3266536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521549" y="3299115"/>
            <a:ext cx="461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dirty="0"/>
          </a:p>
        </p:txBody>
      </p:sp>
      <p:sp>
        <p:nvSpPr>
          <p:cNvPr id="168" name="TextBox 167"/>
          <p:cNvSpPr txBox="1"/>
          <p:nvPr/>
        </p:nvSpPr>
        <p:spPr>
          <a:xfrm>
            <a:off x="3491880" y="327183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grpSp>
        <p:nvGrpSpPr>
          <p:cNvPr id="169" name="Группа 168"/>
          <p:cNvGrpSpPr/>
          <p:nvPr/>
        </p:nvGrpSpPr>
        <p:grpSpPr>
          <a:xfrm>
            <a:off x="3828023" y="3083091"/>
            <a:ext cx="979483" cy="1061535"/>
            <a:chOff x="4900508" y="4894591"/>
            <a:chExt cx="979483" cy="1061535"/>
          </a:xfrm>
        </p:grpSpPr>
        <p:sp>
          <p:nvSpPr>
            <p:cNvPr id="170" name="TextBox 169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251980" y="4894591"/>
              <a:ext cx="628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212748" y="5371351"/>
              <a:ext cx="6306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20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173" name="Прямая соединительная линия 172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" name="TextBox 173"/>
          <p:cNvSpPr txBox="1"/>
          <p:nvPr/>
        </p:nvSpPr>
        <p:spPr>
          <a:xfrm flipH="1">
            <a:off x="4748672" y="3266536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880382" y="3075806"/>
            <a:ext cx="683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843808" y="3552566"/>
            <a:ext cx="624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>
            <a:off x="2963925" y="3602922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5176693" y="3325586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528165" y="3086478"/>
            <a:ext cx="628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488933" y="3563238"/>
            <a:ext cx="63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85" name="Прямая соединительная линия 184"/>
          <p:cNvCxnSpPr/>
          <p:nvPr/>
        </p:nvCxnSpPr>
        <p:spPr>
          <a:xfrm>
            <a:off x="5611741" y="3613594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47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2" grpId="0"/>
      <p:bldP spid="79" grpId="0"/>
      <p:bldP spid="79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4" grpId="1"/>
      <p:bldP spid="95" grpId="0"/>
      <p:bldP spid="95" grpId="1"/>
      <p:bldP spid="102" grpId="0"/>
      <p:bldP spid="108" grpId="0"/>
      <p:bldP spid="109" grpId="0"/>
      <p:bldP spid="109" grpId="1"/>
      <p:bldP spid="110" grpId="0"/>
      <p:bldP spid="112" grpId="0"/>
      <p:bldP spid="113" grpId="0"/>
      <p:bldP spid="114" grpId="0"/>
      <p:bldP spid="116" grpId="0"/>
      <p:bldP spid="122" grpId="0"/>
      <p:bldP spid="123" grpId="0"/>
      <p:bldP spid="124" grpId="0"/>
      <p:bldP spid="126" grpId="0"/>
      <p:bldP spid="127" grpId="0"/>
      <p:bldP spid="128" grpId="0"/>
      <p:bldP spid="130" grpId="0"/>
      <p:bldP spid="136" grpId="0"/>
      <p:bldP spid="137" grpId="0"/>
      <p:bldP spid="138" grpId="0"/>
      <p:bldP spid="139" grpId="0"/>
      <p:bldP spid="140" grpId="0"/>
      <p:bldP spid="143" grpId="0"/>
      <p:bldP spid="144" grpId="0"/>
      <p:bldP spid="163" grpId="0"/>
      <p:bldP spid="164" grpId="0"/>
      <p:bldP spid="168" grpId="0"/>
      <p:bldP spid="174" grpId="0"/>
      <p:bldP spid="177" grpId="0"/>
      <p:bldP spid="178" grpId="0"/>
      <p:bldP spid="182" grpId="0"/>
      <p:bldP spid="183" grpId="0"/>
      <p:bldP spid="1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 flipH="1">
            <a:off x="3249978" y="973989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5004048" y="793904"/>
            <a:ext cx="1091621" cy="1061535"/>
            <a:chOff x="4900508" y="4894591"/>
            <a:chExt cx="1091621" cy="1061535"/>
          </a:xfrm>
        </p:grpSpPr>
        <p:sp>
          <p:nvSpPr>
            <p:cNvPr id="26" name="TextBox 25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64118" y="4894591"/>
              <a:ext cx="628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24886" y="5371351"/>
              <a:ext cx="6306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 flipH="1">
            <a:off x="5943920" y="973715"/>
            <a:ext cx="42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4698764" y="982643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06829" y="1033012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96317" y="793904"/>
            <a:ext cx="628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7085" y="1270664"/>
            <a:ext cx="63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6841877" y="1321020"/>
            <a:ext cx="39848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588126" y="1025719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88953" y="97535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</a:rPr>
              <a:t>-</a:t>
            </a:r>
            <a:endParaRPr lang="ru-RU" sz="3600" spc="50" dirty="0">
              <a:ln w="1143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2325096" y="786611"/>
            <a:ext cx="957538" cy="1061535"/>
            <a:chOff x="4900508" y="4894591"/>
            <a:chExt cx="957538" cy="1061535"/>
          </a:xfrm>
        </p:grpSpPr>
        <p:sp>
          <p:nvSpPr>
            <p:cNvPr id="58" name="TextBox 57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354606" y="4894591"/>
              <a:ext cx="503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311046" y="5371351"/>
              <a:ext cx="442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3707904" y="795245"/>
            <a:ext cx="1082995" cy="1061535"/>
            <a:chOff x="4900508" y="4894591"/>
            <a:chExt cx="1082995" cy="1061535"/>
          </a:xfrm>
        </p:grpSpPr>
        <p:sp>
          <p:nvSpPr>
            <p:cNvPr id="64" name="TextBox 63"/>
            <p:cNvSpPr txBox="1"/>
            <p:nvPr/>
          </p:nvSpPr>
          <p:spPr>
            <a:xfrm>
              <a:off x="4900508" y="5133699"/>
              <a:ext cx="653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355492" y="4894591"/>
              <a:ext cx="628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16260" y="5371351"/>
              <a:ext cx="6306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>
              <a:off x="5335556" y="5421707"/>
              <a:ext cx="39848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1282756" y="1940148"/>
            <a:ext cx="10654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 </a:t>
            </a:r>
            <a:r>
              <a:rPr lang="ru-RU" sz="3600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 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11472" y="3101533"/>
            <a:ext cx="1065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 </a:t>
            </a:r>
            <a:r>
              <a:rPr lang="ru-RU" sz="3600" dirty="0" smtClean="0"/>
              <a:t>+</a:t>
            </a:r>
            <a:endParaRPr lang="ru-RU" sz="3200" i="1" dirty="0">
              <a:solidFill>
                <a:srgbClr val="003366"/>
              </a:solidFill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1907727" y="2923517"/>
            <a:ext cx="667243" cy="1061535"/>
            <a:chOff x="5307634" y="4894591"/>
            <a:chExt cx="667243" cy="1061535"/>
          </a:xfrm>
        </p:grpSpPr>
        <p:sp>
          <p:nvSpPr>
            <p:cNvPr id="72" name="TextBox 71"/>
            <p:cNvSpPr txBox="1"/>
            <p:nvPr/>
          </p:nvSpPr>
          <p:spPr>
            <a:xfrm>
              <a:off x="5346866" y="4894591"/>
              <a:ext cx="628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07634" y="5371351"/>
              <a:ext cx="6306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5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74" name="Прямая соединительная линия 73"/>
            <p:cNvCxnSpPr/>
            <p:nvPr/>
          </p:nvCxnSpPr>
          <p:spPr>
            <a:xfrm>
              <a:off x="5352808" y="5421707"/>
              <a:ext cx="32531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Скругленный прямоугольник 74"/>
          <p:cNvSpPr/>
          <p:nvPr/>
        </p:nvSpPr>
        <p:spPr>
          <a:xfrm>
            <a:off x="1291382" y="2021413"/>
            <a:ext cx="1011589" cy="539188"/>
          </a:xfrm>
          <a:prstGeom prst="round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211472" y="2960477"/>
            <a:ext cx="1166857" cy="1015949"/>
          </a:xfrm>
          <a:prstGeom prst="round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 стрелкой 78"/>
          <p:cNvCxnSpPr>
            <a:stCxn id="75" idx="2"/>
            <a:endCxn id="76" idx="0"/>
          </p:cNvCxnSpPr>
          <p:nvPr/>
        </p:nvCxnSpPr>
        <p:spPr>
          <a:xfrm flipH="1">
            <a:off x="1794901" y="2560601"/>
            <a:ext cx="2276" cy="399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stCxn id="82" idx="2"/>
          </p:cNvCxnSpPr>
          <p:nvPr/>
        </p:nvCxnSpPr>
        <p:spPr>
          <a:xfrm>
            <a:off x="1783484" y="1599390"/>
            <a:ext cx="9140" cy="4220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>
          <a:xfrm>
            <a:off x="1578014" y="1060202"/>
            <a:ext cx="410940" cy="539188"/>
          </a:xfrm>
          <a:prstGeom prst="round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750437" y="865327"/>
            <a:ext cx="887944" cy="945073"/>
          </a:xfrm>
          <a:prstGeom prst="round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0" name="Группа 89"/>
          <p:cNvGrpSpPr/>
          <p:nvPr/>
        </p:nvGrpSpPr>
        <p:grpSpPr>
          <a:xfrm>
            <a:off x="3419872" y="2295011"/>
            <a:ext cx="852113" cy="791650"/>
            <a:chOff x="4218847" y="3196488"/>
            <a:chExt cx="1996990" cy="2039120"/>
          </a:xfrm>
        </p:grpSpPr>
        <p:sp>
          <p:nvSpPr>
            <p:cNvPr id="85" name="Ромб 84"/>
            <p:cNvSpPr/>
            <p:nvPr/>
          </p:nvSpPr>
          <p:spPr>
            <a:xfrm>
              <a:off x="4758549" y="3741422"/>
              <a:ext cx="914400" cy="914400"/>
            </a:xfrm>
            <a:prstGeom prst="diamon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Ромб 85"/>
            <p:cNvSpPr/>
            <p:nvPr/>
          </p:nvSpPr>
          <p:spPr>
            <a:xfrm>
              <a:off x="530143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Ромб 86"/>
            <p:cNvSpPr/>
            <p:nvPr/>
          </p:nvSpPr>
          <p:spPr>
            <a:xfrm>
              <a:off x="421884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Ромб 87"/>
            <p:cNvSpPr/>
            <p:nvPr/>
          </p:nvSpPr>
          <p:spPr>
            <a:xfrm>
              <a:off x="5281447" y="4311013"/>
              <a:ext cx="914400" cy="914400"/>
            </a:xfrm>
            <a:prstGeom prst="diamon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Ромб 88"/>
            <p:cNvSpPr/>
            <p:nvPr/>
          </p:nvSpPr>
          <p:spPr>
            <a:xfrm>
              <a:off x="4241436" y="4321208"/>
              <a:ext cx="914400" cy="914400"/>
            </a:xfrm>
            <a:prstGeom prst="diamon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4446791" y="2299217"/>
            <a:ext cx="852113" cy="791650"/>
            <a:chOff x="4218847" y="3196488"/>
            <a:chExt cx="1996990" cy="2039120"/>
          </a:xfrm>
        </p:grpSpPr>
        <p:sp>
          <p:nvSpPr>
            <p:cNvPr id="92" name="Ромб 91"/>
            <p:cNvSpPr/>
            <p:nvPr/>
          </p:nvSpPr>
          <p:spPr>
            <a:xfrm>
              <a:off x="4758549" y="3741422"/>
              <a:ext cx="914400" cy="914400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Ромб 92"/>
            <p:cNvSpPr/>
            <p:nvPr/>
          </p:nvSpPr>
          <p:spPr>
            <a:xfrm>
              <a:off x="530143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Ромб 93"/>
            <p:cNvSpPr/>
            <p:nvPr/>
          </p:nvSpPr>
          <p:spPr>
            <a:xfrm>
              <a:off x="421884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Ромб 94"/>
            <p:cNvSpPr/>
            <p:nvPr/>
          </p:nvSpPr>
          <p:spPr>
            <a:xfrm>
              <a:off x="5281447" y="4311013"/>
              <a:ext cx="914400" cy="914400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Ромб 95"/>
            <p:cNvSpPr/>
            <p:nvPr/>
          </p:nvSpPr>
          <p:spPr>
            <a:xfrm>
              <a:off x="4241436" y="4321208"/>
              <a:ext cx="914400" cy="914400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5427607" y="2298779"/>
            <a:ext cx="852113" cy="791650"/>
            <a:chOff x="4218847" y="3196488"/>
            <a:chExt cx="1996990" cy="2039120"/>
          </a:xfrm>
        </p:grpSpPr>
        <p:sp>
          <p:nvSpPr>
            <p:cNvPr id="98" name="Ромб 97"/>
            <p:cNvSpPr/>
            <p:nvPr/>
          </p:nvSpPr>
          <p:spPr>
            <a:xfrm>
              <a:off x="4758549" y="3741422"/>
              <a:ext cx="914400" cy="914400"/>
            </a:xfrm>
            <a:prstGeom prst="diamon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Ромб 98"/>
            <p:cNvSpPr/>
            <p:nvPr/>
          </p:nvSpPr>
          <p:spPr>
            <a:xfrm>
              <a:off x="530143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Ромб 99"/>
            <p:cNvSpPr/>
            <p:nvPr/>
          </p:nvSpPr>
          <p:spPr>
            <a:xfrm>
              <a:off x="421884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Ромб 100"/>
            <p:cNvSpPr/>
            <p:nvPr/>
          </p:nvSpPr>
          <p:spPr>
            <a:xfrm>
              <a:off x="5281447" y="4311013"/>
              <a:ext cx="914400" cy="914400"/>
            </a:xfrm>
            <a:prstGeom prst="diamon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Ромб 101"/>
            <p:cNvSpPr/>
            <p:nvPr/>
          </p:nvSpPr>
          <p:spPr>
            <a:xfrm>
              <a:off x="4241436" y="4321208"/>
              <a:ext cx="914400" cy="914400"/>
            </a:xfrm>
            <a:prstGeom prst="diamon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4066332" y="3450633"/>
            <a:ext cx="852113" cy="791650"/>
            <a:chOff x="4218847" y="3196488"/>
            <a:chExt cx="1996990" cy="2039120"/>
          </a:xfrm>
        </p:grpSpPr>
        <p:sp>
          <p:nvSpPr>
            <p:cNvPr id="104" name="Ромб 103"/>
            <p:cNvSpPr/>
            <p:nvPr/>
          </p:nvSpPr>
          <p:spPr>
            <a:xfrm>
              <a:off x="4758549" y="3741422"/>
              <a:ext cx="914400" cy="914400"/>
            </a:xfrm>
            <a:prstGeom prst="diamon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Ромб 104"/>
            <p:cNvSpPr/>
            <p:nvPr/>
          </p:nvSpPr>
          <p:spPr>
            <a:xfrm>
              <a:off x="530143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Ромб 105"/>
            <p:cNvSpPr/>
            <p:nvPr/>
          </p:nvSpPr>
          <p:spPr>
            <a:xfrm>
              <a:off x="421884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Ромб 106"/>
            <p:cNvSpPr/>
            <p:nvPr/>
          </p:nvSpPr>
          <p:spPr>
            <a:xfrm>
              <a:off x="5281447" y="4311013"/>
              <a:ext cx="914400" cy="914400"/>
            </a:xfrm>
            <a:prstGeom prst="diamon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Ромб 107"/>
            <p:cNvSpPr/>
            <p:nvPr/>
          </p:nvSpPr>
          <p:spPr>
            <a:xfrm>
              <a:off x="4241436" y="4321208"/>
              <a:ext cx="914400" cy="914400"/>
            </a:xfrm>
            <a:prstGeom prst="diamon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5113788" y="3508292"/>
            <a:ext cx="852113" cy="791650"/>
            <a:chOff x="4218847" y="3196488"/>
            <a:chExt cx="1996990" cy="2039120"/>
          </a:xfrm>
        </p:grpSpPr>
        <p:sp>
          <p:nvSpPr>
            <p:cNvPr id="110" name="Ромб 109"/>
            <p:cNvSpPr/>
            <p:nvPr/>
          </p:nvSpPr>
          <p:spPr>
            <a:xfrm>
              <a:off x="4758549" y="3741422"/>
              <a:ext cx="914400" cy="914400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Ромб 110"/>
            <p:cNvSpPr/>
            <p:nvPr/>
          </p:nvSpPr>
          <p:spPr>
            <a:xfrm>
              <a:off x="530143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Ромб 111"/>
            <p:cNvSpPr/>
            <p:nvPr/>
          </p:nvSpPr>
          <p:spPr>
            <a:xfrm>
              <a:off x="421884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Ромб 112"/>
            <p:cNvSpPr/>
            <p:nvPr/>
          </p:nvSpPr>
          <p:spPr>
            <a:xfrm>
              <a:off x="5281447" y="4311013"/>
              <a:ext cx="914400" cy="914400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Ромб 113"/>
            <p:cNvSpPr/>
            <p:nvPr/>
          </p:nvSpPr>
          <p:spPr>
            <a:xfrm>
              <a:off x="4241436" y="4321208"/>
              <a:ext cx="914400" cy="914400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6379024" y="2298779"/>
            <a:ext cx="852113" cy="791650"/>
            <a:chOff x="4218847" y="3196488"/>
            <a:chExt cx="1996990" cy="2039120"/>
          </a:xfrm>
        </p:grpSpPr>
        <p:sp>
          <p:nvSpPr>
            <p:cNvPr id="116" name="Ромб 115"/>
            <p:cNvSpPr/>
            <p:nvPr/>
          </p:nvSpPr>
          <p:spPr>
            <a:xfrm>
              <a:off x="4758549" y="3741422"/>
              <a:ext cx="914400" cy="914400"/>
            </a:xfrm>
            <a:prstGeom prst="diamo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Ромб 116"/>
            <p:cNvSpPr/>
            <p:nvPr/>
          </p:nvSpPr>
          <p:spPr>
            <a:xfrm>
              <a:off x="530143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Ромб 117"/>
            <p:cNvSpPr/>
            <p:nvPr/>
          </p:nvSpPr>
          <p:spPr>
            <a:xfrm>
              <a:off x="4218847" y="3196488"/>
              <a:ext cx="914400" cy="914400"/>
            </a:xfrm>
            <a:prstGeom prst="diamo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Ромб 118"/>
            <p:cNvSpPr/>
            <p:nvPr/>
          </p:nvSpPr>
          <p:spPr>
            <a:xfrm>
              <a:off x="5281447" y="4311013"/>
              <a:ext cx="914400" cy="914400"/>
            </a:xfrm>
            <a:prstGeom prst="diamo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Ромб 119"/>
            <p:cNvSpPr/>
            <p:nvPr/>
          </p:nvSpPr>
          <p:spPr>
            <a:xfrm>
              <a:off x="4241436" y="4321208"/>
              <a:ext cx="914400" cy="914400"/>
            </a:xfrm>
            <a:prstGeom prst="diamo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6104670" y="3511040"/>
            <a:ext cx="852113" cy="566559"/>
            <a:chOff x="5317741" y="3511040"/>
            <a:chExt cx="852113" cy="566559"/>
          </a:xfrm>
        </p:grpSpPr>
        <p:sp>
          <p:nvSpPr>
            <p:cNvPr id="122" name="Ромб 121"/>
            <p:cNvSpPr/>
            <p:nvPr/>
          </p:nvSpPr>
          <p:spPr>
            <a:xfrm>
              <a:off x="5548031" y="3722600"/>
              <a:ext cx="390173" cy="354999"/>
            </a:xfrm>
            <a:prstGeom prst="diamon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Ромб 122"/>
            <p:cNvSpPr/>
            <p:nvPr/>
          </p:nvSpPr>
          <p:spPr>
            <a:xfrm>
              <a:off x="5779681" y="3511040"/>
              <a:ext cx="390173" cy="354999"/>
            </a:xfrm>
            <a:prstGeom prst="diamon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Ромб 123"/>
            <p:cNvSpPr/>
            <p:nvPr/>
          </p:nvSpPr>
          <p:spPr>
            <a:xfrm>
              <a:off x="5317741" y="3511040"/>
              <a:ext cx="390173" cy="354999"/>
            </a:xfrm>
            <a:prstGeom prst="diamon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5437951" y="2733271"/>
            <a:ext cx="833944" cy="358957"/>
            <a:chOff x="8174000" y="3521553"/>
            <a:chExt cx="833944" cy="358957"/>
          </a:xfrm>
        </p:grpSpPr>
        <p:sp>
          <p:nvSpPr>
            <p:cNvPr id="132" name="Ромб 131"/>
            <p:cNvSpPr/>
            <p:nvPr/>
          </p:nvSpPr>
          <p:spPr>
            <a:xfrm>
              <a:off x="8617771" y="3521553"/>
              <a:ext cx="390173" cy="354999"/>
            </a:xfrm>
            <a:prstGeom prst="diamon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Ромб 132"/>
            <p:cNvSpPr/>
            <p:nvPr/>
          </p:nvSpPr>
          <p:spPr>
            <a:xfrm>
              <a:off x="8174000" y="3525511"/>
              <a:ext cx="390173" cy="354999"/>
            </a:xfrm>
            <a:prstGeom prst="diamon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252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37" grpId="0"/>
      <p:bldP spid="39" grpId="0"/>
      <p:bldP spid="40" grpId="0"/>
      <p:bldP spid="41" grpId="0"/>
      <p:bldP spid="52" grpId="0"/>
      <p:bldP spid="56" grpId="0"/>
      <p:bldP spid="68" grpId="0"/>
      <p:bldP spid="68" grpId="1"/>
      <p:bldP spid="69" grpId="0"/>
      <p:bldP spid="69" grpId="1"/>
      <p:bldP spid="75" grpId="0" animBg="1"/>
      <p:bldP spid="75" grpId="1" animBg="1"/>
      <p:bldP spid="76" grpId="0" animBg="1"/>
      <p:bldP spid="76" grpId="1" animBg="1"/>
      <p:bldP spid="82" grpId="0" animBg="1"/>
      <p:bldP spid="82" grpId="1" animBg="1"/>
      <p:bldP spid="84" grpId="0" animBg="1"/>
      <p:bldP spid="8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485</Words>
  <Application>Microsoft Office PowerPoint</Application>
  <PresentationFormat>Экран (16:9)</PresentationFormat>
  <Paragraphs>386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394</cp:revision>
  <dcterms:created xsi:type="dcterms:W3CDTF">2013-08-28T12:19:30Z</dcterms:created>
  <dcterms:modified xsi:type="dcterms:W3CDTF">2013-10-03T16:29:18Z</dcterms:modified>
</cp:coreProperties>
</file>