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50D"/>
    <a:srgbClr val="1B5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288" y="6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6.png"/><Relationship Id="rId3" Type="http://schemas.openxmlformats.org/officeDocument/2006/relationships/image" Target="../media/image210.png"/><Relationship Id="rId21" Type="http://schemas.openxmlformats.org/officeDocument/2006/relationships/image" Target="../media/image39.png"/><Relationship Id="rId7" Type="http://schemas.openxmlformats.org/officeDocument/2006/relationships/image" Target="../media/image1.png"/><Relationship Id="rId12" Type="http://schemas.openxmlformats.org/officeDocument/2006/relationships/image" Target="../media/image28.png"/><Relationship Id="rId17" Type="http://schemas.openxmlformats.org/officeDocument/2006/relationships/image" Target="../media/image35.png"/><Relationship Id="rId2" Type="http://schemas.openxmlformats.org/officeDocument/2006/relationships/image" Target="../media/image21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10" Type="http://schemas.openxmlformats.org/officeDocument/2006/relationships/image" Target="../media/image27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1.png"/><Relationship Id="rId18" Type="http://schemas.openxmlformats.org/officeDocument/2006/relationships/image" Target="../media/image57.png"/><Relationship Id="rId26" Type="http://schemas.openxmlformats.org/officeDocument/2006/relationships/image" Target="../media/image65.png"/><Relationship Id="rId3" Type="http://schemas.openxmlformats.org/officeDocument/2006/relationships/image" Target="../media/image42.png"/><Relationship Id="rId21" Type="http://schemas.openxmlformats.org/officeDocument/2006/relationships/image" Target="../media/image60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6.png"/><Relationship Id="rId25" Type="http://schemas.openxmlformats.org/officeDocument/2006/relationships/image" Target="../media/image64.png"/><Relationship Id="rId2" Type="http://schemas.openxmlformats.org/officeDocument/2006/relationships/image" Target="../media/image1.png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6.png"/><Relationship Id="rId24" Type="http://schemas.openxmlformats.org/officeDocument/2006/relationships/image" Target="../media/image63.png"/><Relationship Id="rId5" Type="http://schemas.openxmlformats.org/officeDocument/2006/relationships/image" Target="../media/image31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28" Type="http://schemas.openxmlformats.org/officeDocument/2006/relationships/image" Target="../media/image66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2.png"/><Relationship Id="rId22" Type="http://schemas.openxmlformats.org/officeDocument/2006/relationships/image" Target="../media/image61.png"/><Relationship Id="rId27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995291" y="1509921"/>
            <a:ext cx="71534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систем уравнений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степени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8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971600" y="267494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решения</a:t>
            </a:r>
          </a:p>
          <a:p>
            <a:pPr>
              <a:spcAft>
                <a:spcPts val="240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 уравнений второй степени:</a:t>
            </a:r>
          </a:p>
          <a:p>
            <a:pPr marL="571500" indent="-5715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графический</a:t>
            </a:r>
          </a:p>
          <a:p>
            <a:pPr marL="571500" indent="-5715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подстановки</a:t>
            </a:r>
          </a:p>
          <a:p>
            <a:pPr marL="571500" indent="-5715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алгебраического сложения</a:t>
            </a:r>
          </a:p>
          <a:p>
            <a:pPr marL="571500" indent="-5715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введения новой переменной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04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02706" y="300412"/>
                <a:ext cx="7731760" cy="838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Способом подстановки решить систему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    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ru-RU" sz="2400" b="1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𝟒𝟎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06" y="300412"/>
                <a:ext cx="7731760" cy="838628"/>
              </a:xfrm>
              <a:prstGeom prst="rect">
                <a:avLst/>
              </a:prstGeom>
              <a:blipFill rotWithShape="1">
                <a:blip r:embed="rId3"/>
                <a:stretch>
                  <a:fillRect l="-946" r="-1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764122" y="1445843"/>
                <a:ext cx="1505027" cy="652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=0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=40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22" y="1445843"/>
                <a:ext cx="1505027" cy="652038"/>
              </a:xfrm>
              <a:prstGeom prst="rect">
                <a:avLst/>
              </a:prstGeom>
              <a:blipFill rotWithShape="1">
                <a:blip r:embed="rId4"/>
                <a:stretch>
                  <a:fillRect r="-44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130504" y="1445843"/>
                <a:ext cx="1898956" cy="652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 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=40</m:t>
                              </m:r>
                            </m:e>
                          </m:eqAr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504" y="1445843"/>
                <a:ext cx="1898956" cy="652038"/>
              </a:xfrm>
              <a:prstGeom prst="rect">
                <a:avLst/>
              </a:prstGeom>
              <a:blipFill rotWithShape="1">
                <a:blip r:embed="rId5"/>
                <a:stretch>
                  <a:fillRect r="-3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856562" y="1446498"/>
                <a:ext cx="2117114" cy="653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ru-RU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ru-RU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=40</m:t>
                              </m:r>
                            </m:e>
                          </m:eqArr>
                          <m:r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562" y="1446498"/>
                <a:ext cx="2117114" cy="653769"/>
              </a:xfrm>
              <a:prstGeom prst="rect">
                <a:avLst/>
              </a:prstGeom>
              <a:blipFill rotWithShape="1">
                <a:blip r:embed="rId6"/>
                <a:stretch>
                  <a:fillRect r="-5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884576" y="1468041"/>
                <a:ext cx="2006895" cy="609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+9</m:t>
                                  </m:r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=40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576" y="1468041"/>
                <a:ext cx="2006895" cy="609206"/>
              </a:xfrm>
              <a:prstGeom prst="rect">
                <a:avLst/>
              </a:prstGeom>
              <a:blipFill rotWithShape="1">
                <a:blip r:embed="rId7"/>
                <a:stretch>
                  <a:fillRect r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899385" y="1417718"/>
                <a:ext cx="13612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−3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85" y="1417718"/>
                <a:ext cx="136127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49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573353" y="1420549"/>
                <a:ext cx="9476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b="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353" y="1420549"/>
                <a:ext cx="94769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705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723026" y="1425812"/>
                <a:ext cx="508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026" y="1425812"/>
                <a:ext cx="508473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445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991517" y="1729582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517" y="1729582"/>
                <a:ext cx="37542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77943" y="1738605"/>
                <a:ext cx="508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943" y="1738605"/>
                <a:ext cx="508473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445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764122" y="2343180"/>
                <a:ext cx="1687641" cy="5974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=40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22" y="2343180"/>
                <a:ext cx="1687641" cy="597408"/>
              </a:xfrm>
              <a:prstGeom prst="rect">
                <a:avLst/>
              </a:prstGeom>
              <a:blipFill rotWithShape="1">
                <a:blip r:embed="rId13"/>
                <a:stretch>
                  <a:fillRect r="-46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332828" y="1751603"/>
                <a:ext cx="154869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+9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828" y="1751603"/>
                <a:ext cx="1548694" cy="375552"/>
              </a:xfrm>
              <a:prstGeom prst="rect">
                <a:avLst/>
              </a:prstGeom>
              <a:blipFill rotWithShape="1">
                <a:blip r:embed="rId14"/>
                <a:stretch>
                  <a:fillRect t="-8065" r="-3543" b="-2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132721" y="2626477"/>
                <a:ext cx="133395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21" y="2626477"/>
                <a:ext cx="1333955" cy="37555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365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308245" y="2343179"/>
                <a:ext cx="2695803" cy="604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=4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±2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245" y="2343179"/>
                <a:ext cx="2695803" cy="604589"/>
              </a:xfrm>
              <a:prstGeom prst="rect">
                <a:avLst/>
              </a:prstGeom>
              <a:blipFill rotWithShape="1">
                <a:blip r:embed="rId16"/>
                <a:stretch>
                  <a:fillRect r="-2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64122" y="3137181"/>
                <a:ext cx="1202188" cy="601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=2     </m:t>
                              </m:r>
                            </m:e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∙2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22" y="3137181"/>
                <a:ext cx="1202188" cy="601703"/>
              </a:xfrm>
              <a:prstGeom prst="rect">
                <a:avLst/>
              </a:prstGeom>
              <a:blipFill rotWithShape="1">
                <a:blip r:embed="rId17"/>
                <a:stretch>
                  <a:fillRect r="-50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269149" y="3130721"/>
                <a:ext cx="1567673" cy="603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=−2         </m:t>
                              </m:r>
                            </m:e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(−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149" y="3130721"/>
                <a:ext cx="1567673" cy="603435"/>
              </a:xfrm>
              <a:prstGeom prst="rect">
                <a:avLst/>
              </a:prstGeom>
              <a:blipFill rotWithShape="1">
                <a:blip r:embed="rId18"/>
                <a:stretch>
                  <a:fillRect r="-3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779984" y="3134362"/>
                <a:ext cx="904030" cy="601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=2</m:t>
                              </m:r>
                            </m:e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84" y="3134362"/>
                <a:ext cx="904030" cy="601703"/>
              </a:xfrm>
              <a:prstGeom prst="rect">
                <a:avLst/>
              </a:prstGeom>
              <a:blipFill rotWithShape="1">
                <a:blip r:embed="rId19"/>
                <a:stretch>
                  <a:fillRect r="-74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277695" y="3132261"/>
                <a:ext cx="1072345" cy="601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=−2</m:t>
                              </m:r>
                            </m:e>
                            <m:e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695" y="3132261"/>
                <a:ext cx="1072345" cy="601703"/>
              </a:xfrm>
              <a:prstGeom prst="rect">
                <a:avLst/>
              </a:prstGeom>
              <a:blipFill rotWithShape="1">
                <a:blip r:embed="rId20"/>
                <a:stretch>
                  <a:fillRect r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5622" y="4299942"/>
                <a:ext cx="34088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</a:rPr>
                          <m:t>2;6</m:t>
                        </m:r>
                      </m:e>
                    </m:d>
                    <m:r>
                      <a:rPr lang="ru-RU" b="0" i="1" smtClean="0">
                        <a:latin typeface="Cambria Math"/>
                      </a:rPr>
                      <m:t>, (−2;−6)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622" y="4299942"/>
                <a:ext cx="3408830" cy="369332"/>
              </a:xfrm>
              <a:prstGeom prst="rect">
                <a:avLst/>
              </a:prstGeom>
              <a:blipFill rotWithShape="1">
                <a:blip r:embed="rId21"/>
                <a:stretch>
                  <a:fillRect l="-1431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7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087 0.00154 L 0.0059 0.05986 " pathEditMode="relative" rAng="0" ptsTypes="AA">
                                      <p:cBhvr>
                                        <p:cTn id="39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  <p:bldP spid="21" grpId="1"/>
      <p:bldP spid="22" grpId="0"/>
      <p:bldP spid="22" grpId="1"/>
      <p:bldP spid="23" grpId="0"/>
      <p:bldP spid="26" grpId="0"/>
      <p:bldP spid="26" grpId="1"/>
      <p:bldP spid="27" grpId="0"/>
      <p:bldP spid="27" grpId="1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46496" y="1271781"/>
                <a:ext cx="2088329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=3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96" y="1271781"/>
                <a:ext cx="2088329" cy="710194"/>
              </a:xfrm>
              <a:prstGeom prst="rect">
                <a:avLst/>
              </a:prstGeom>
              <a:blipFill rotWithShape="1">
                <a:blip r:embed="rId2"/>
                <a:stretch>
                  <a:fillRect r="-3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52712" y="2931790"/>
                <a:ext cx="4118307" cy="811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1       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eqAr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⟺</m:t>
                          </m:r>
                          <m:d>
                            <m:dPr>
                              <m:begChr m:val="{"/>
                              <m:endChr m:val="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=1  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eqAr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⟺</m:t>
                              </m:r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=1   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  <m:t>±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eqAr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12" y="2931790"/>
                <a:ext cx="4118307" cy="811761"/>
              </a:xfrm>
              <a:prstGeom prst="rect">
                <a:avLst/>
              </a:prstGeom>
              <a:blipFill rotWithShape="1">
                <a:blip r:embed="rId3"/>
                <a:stretch>
                  <a:fillRect r="-16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327928" y="300782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928" y="3007828"/>
                <a:ext cx="36580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488819" y="327518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19" y="3275186"/>
                <a:ext cx="36580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3885001" y="3277776"/>
                <a:ext cx="9741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001" y="3277776"/>
                <a:ext cx="974113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812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00680" y="300412"/>
                <a:ext cx="7532828" cy="919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Способом сложения решить систему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     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ru-RU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80" y="300412"/>
                <a:ext cx="7532828" cy="919098"/>
              </a:xfrm>
              <a:prstGeom prst="rect">
                <a:avLst/>
              </a:prstGeom>
              <a:blipFill rotWithShape="1">
                <a:blip r:embed="rId8"/>
                <a:stretch>
                  <a:fillRect r="-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42884" y="1267986"/>
                <a:ext cx="1530611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=2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4" y="1267986"/>
                <a:ext cx="1530611" cy="710194"/>
              </a:xfrm>
              <a:prstGeom prst="rect">
                <a:avLst/>
              </a:prstGeom>
              <a:blipFill rotWithShape="1">
                <a:blip r:embed="rId9"/>
                <a:stretch>
                  <a:fillRect r="-43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97352" y="1304138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∙(−2)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352" y="1304138"/>
                <a:ext cx="100811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54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61504" y="2094520"/>
                <a:ext cx="2111667" cy="636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04" y="2094520"/>
                <a:ext cx="2111667" cy="636969"/>
              </a:xfrm>
              <a:prstGeom prst="rect">
                <a:avLst/>
              </a:prstGeom>
              <a:blipFill rotWithShape="1">
                <a:blip r:embed="rId11"/>
                <a:stretch>
                  <a:fillRect r="-31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989513" y="1293697"/>
                <a:ext cx="7873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513" y="1293697"/>
                <a:ext cx="787395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007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970553" y="1602289"/>
                <a:ext cx="6142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553" y="1602289"/>
                <a:ext cx="614271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1287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713641" y="2094520"/>
                <a:ext cx="2316853" cy="637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+1=0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641" y="2094520"/>
                <a:ext cx="2316853" cy="637419"/>
              </a:xfrm>
              <a:prstGeom prst="rect">
                <a:avLst/>
              </a:prstGeom>
              <a:blipFill rotWithShape="1">
                <a:blip r:embed="rId14"/>
                <a:stretch>
                  <a:fillRect r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905330" y="1995686"/>
                <a:ext cx="1932067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−1)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330" y="1995686"/>
                <a:ext cx="1932067" cy="710194"/>
              </a:xfrm>
              <a:prstGeom prst="rect">
                <a:avLst/>
              </a:prstGeom>
              <a:blipFill rotWithShape="1">
                <a:blip r:embed="rId15"/>
                <a:stretch>
                  <a:fillRect r="-2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682542" y="1995686"/>
                <a:ext cx="1598706" cy="601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1       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542" y="1995686"/>
                <a:ext cx="1598706" cy="601575"/>
              </a:xfrm>
              <a:prstGeom prst="rect">
                <a:avLst/>
              </a:prstGeom>
              <a:blipFill rotWithShape="1">
                <a:blip r:embed="rId16"/>
                <a:stretch>
                  <a:fillRect r="-4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05622" y="4299942"/>
                <a:ext cx="34088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ru-RU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ru-RU" b="0" i="1" smtClean="0">
                        <a:latin typeface="Cambria Math"/>
                      </a:rPr>
                      <m:t>, (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ru-RU" b="0" i="1" smtClean="0">
                        <a:latin typeface="Cambria Math"/>
                      </a:rPr>
                      <m:t>;−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ru-RU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622" y="4299942"/>
                <a:ext cx="3408830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1431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4327864" y="300719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64" y="3007198"/>
                <a:ext cx="365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489788" y="3277775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788" y="3277775"/>
                <a:ext cx="365806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4318976" y="335821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976" y="3358212"/>
                <a:ext cx="41069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635537" y="300759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537" y="3007591"/>
                <a:ext cx="365806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1209261" y="327777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261" y="3277776"/>
                <a:ext cx="365806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2676403" y="3275918"/>
                <a:ext cx="915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403" y="3275918"/>
                <a:ext cx="915635" cy="369332"/>
              </a:xfrm>
              <a:prstGeom prst="rect">
                <a:avLst/>
              </a:prstGeom>
              <a:blipFill rotWithShape="1">
                <a:blip r:embed="rId23"/>
                <a:stretch>
                  <a:fillRect t="-8197" r="-8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7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30" grpId="0"/>
      <p:bldP spid="30" grpId="1"/>
      <p:bldP spid="31" grpId="0"/>
      <p:bldP spid="31" grpId="1"/>
      <p:bldP spid="38" grpId="0"/>
      <p:bldP spid="38" grpId="1"/>
      <p:bldP spid="5" grpId="0"/>
      <p:bldP spid="7" grpId="0"/>
      <p:bldP spid="7" grpId="1"/>
      <p:bldP spid="6" grpId="0"/>
      <p:bldP spid="6" grpId="1"/>
      <p:bldP spid="17" grpId="0"/>
      <p:bldP spid="18" grpId="0"/>
      <p:bldP spid="18" grpId="1"/>
      <p:bldP spid="19" grpId="0"/>
      <p:bldP spid="19" grpId="1"/>
      <p:bldP spid="20" grpId="0"/>
      <p:bldP spid="21" grpId="0"/>
      <p:bldP spid="22" grpId="0"/>
      <p:bldP spid="24" grpId="0"/>
      <p:bldP spid="28" grpId="0"/>
      <p:bldP spid="28" grpId="1"/>
      <p:bldP spid="29" grpId="0"/>
      <p:bldP spid="29" grpId="1"/>
      <p:bldP spid="32" grpId="0"/>
      <p:bldP spid="32" grpId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501452" y="315451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Способом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введения новой переменной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систему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72902" y="775909"/>
                <a:ext cx="2488566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ru-RU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1      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=−11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02" y="775909"/>
                <a:ext cx="2488566" cy="1340880"/>
              </a:xfrm>
              <a:prstGeom prst="rect">
                <a:avLst/>
              </a:prstGeom>
              <a:blipFill rotWithShape="1">
                <a:blip r:embed="rId3"/>
                <a:stretch>
                  <a:fillRect r="-2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34084" y="1110858"/>
                <a:ext cx="784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84" y="1110858"/>
                <a:ext cx="78418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930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36552" y="1708936"/>
                <a:ext cx="784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2" y="1708936"/>
                <a:ext cx="78418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930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445101" y="1708840"/>
                <a:ext cx="784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01" y="1708840"/>
                <a:ext cx="784189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930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440022" y="1108477"/>
                <a:ext cx="784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22" y="1108477"/>
                <a:ext cx="78418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930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827177" y="775545"/>
                <a:ext cx="3413499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ru-RU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1      </m:t>
                              </m:r>
                            </m:e>
                            <m:e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=−11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177" y="775545"/>
                <a:ext cx="3413499" cy="1340880"/>
              </a:xfrm>
              <a:prstGeom prst="rect">
                <a:avLst/>
              </a:prstGeom>
              <a:blipFill rotWithShape="1">
                <a:blip r:embed="rId8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584139" y="812706"/>
                <a:ext cx="1175899" cy="660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139" y="812706"/>
                <a:ext cx="1175899" cy="660052"/>
              </a:xfrm>
              <a:prstGeom prst="rect">
                <a:avLst/>
              </a:prstGeom>
              <a:blipFill rotWithShape="1">
                <a:blip r:embed="rId9"/>
                <a:stretch>
                  <a:fillRect r="-62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587345" y="1419622"/>
                <a:ext cx="1191032" cy="659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345" y="1419622"/>
                <a:ext cx="1191032" cy="659027"/>
              </a:xfrm>
              <a:prstGeom prst="rect">
                <a:avLst/>
              </a:prstGeom>
              <a:blipFill rotWithShape="1">
                <a:blip r:embed="rId10"/>
                <a:stretch>
                  <a:fillRect r="-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722657" y="1412402"/>
                <a:ext cx="784189" cy="659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657" y="1412402"/>
                <a:ext cx="784189" cy="659155"/>
              </a:xfrm>
              <a:prstGeom prst="rect">
                <a:avLst/>
              </a:prstGeom>
              <a:blipFill rotWithShape="1">
                <a:blip r:embed="rId11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577594" y="812925"/>
                <a:ext cx="784189" cy="659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594" y="812925"/>
                <a:ext cx="784189" cy="659155"/>
              </a:xfrm>
              <a:prstGeom prst="rect">
                <a:avLst/>
              </a:prstGeom>
              <a:blipFill rotWithShape="1">
                <a:blip r:embed="rId12"/>
                <a:stretch>
                  <a:fillRect r="-85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635106" y="1412403"/>
                <a:ext cx="777521" cy="660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106" y="1412403"/>
                <a:ext cx="777521" cy="660052"/>
              </a:xfrm>
              <a:prstGeom prst="rect">
                <a:avLst/>
              </a:prstGeom>
              <a:blipFill rotWithShape="1">
                <a:blip r:embed="rId13"/>
                <a:stretch>
                  <a:fillRect r="-101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488548" y="812824"/>
                <a:ext cx="777521" cy="660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548" y="812824"/>
                <a:ext cx="777521" cy="660052"/>
              </a:xfrm>
              <a:prstGeom prst="rect">
                <a:avLst/>
              </a:prstGeom>
              <a:blipFill rotWithShape="1">
                <a:blip r:embed="rId14"/>
                <a:stretch>
                  <a:fillRect r="-101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591499" y="957043"/>
                <a:ext cx="334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499" y="957043"/>
                <a:ext cx="334579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236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597393" y="1567000"/>
                <a:ext cx="3497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393" y="1567000"/>
                <a:ext cx="349711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2241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1452" y="2256483"/>
                <a:ext cx="1807738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=−11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52" y="2256483"/>
                <a:ext cx="1807738" cy="554319"/>
              </a:xfrm>
              <a:prstGeom prst="rect">
                <a:avLst/>
              </a:prstGeom>
              <a:blipFill rotWithShape="1">
                <a:blip r:embed="rId17"/>
                <a:stretch>
                  <a:fillRect r="-4040" b="-10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171993" y="2256483"/>
                <a:ext cx="2893228" cy="6034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=1−3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3(1−3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)−5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=−11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993" y="2256483"/>
                <a:ext cx="2893228" cy="603435"/>
              </a:xfrm>
              <a:prstGeom prst="rect">
                <a:avLst/>
              </a:prstGeom>
              <a:blipFill rotWithShape="1">
                <a:blip r:embed="rId18"/>
                <a:stretch>
                  <a:fillRect r="-2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12708" y="2273574"/>
                <a:ext cx="2040174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=−14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708" y="2273574"/>
                <a:ext cx="2040174" cy="554319"/>
              </a:xfrm>
              <a:prstGeom prst="rect">
                <a:avLst/>
              </a:prstGeom>
              <a:blipFill rotWithShape="1">
                <a:blip r:embed="rId20"/>
                <a:stretch>
                  <a:fillRect r="-1194" b="-10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876747" y="2273575"/>
                <a:ext cx="1436611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747" y="2273575"/>
                <a:ext cx="1436611" cy="554319"/>
              </a:xfrm>
              <a:prstGeom prst="rect">
                <a:avLst/>
              </a:prstGeom>
              <a:blipFill rotWithShape="1">
                <a:blip r:embed="rId21"/>
                <a:stretch>
                  <a:fillRect r="-3390" b="-10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472902" y="2946876"/>
                <a:ext cx="1538242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=−2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=1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02" y="2946876"/>
                <a:ext cx="1538242" cy="1340880"/>
              </a:xfrm>
              <a:prstGeom prst="rect">
                <a:avLst/>
              </a:prstGeom>
              <a:blipFill rotWithShape="1">
                <a:blip r:embed="rId22"/>
                <a:stretch>
                  <a:fillRect r="-4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39505" y="3312649"/>
                <a:ext cx="1855957" cy="609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=4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505" y="3312649"/>
                <a:ext cx="1855957" cy="609334"/>
              </a:xfrm>
              <a:prstGeom prst="rect">
                <a:avLst/>
              </a:prstGeom>
              <a:blipFill rotWithShape="1">
                <a:blip r:embed="rId23"/>
                <a:stretch>
                  <a:fillRect r="-3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17593" y="3312649"/>
                <a:ext cx="1677254" cy="601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=3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93" y="3312649"/>
                <a:ext cx="1677254" cy="601575"/>
              </a:xfrm>
              <a:prstGeom prst="rect">
                <a:avLst/>
              </a:prstGeom>
              <a:blipFill rotWithShape="1">
                <a:blip r:embed="rId24"/>
                <a:stretch>
                  <a:fillRect r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22583" y="3312648"/>
                <a:ext cx="1417568" cy="607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=1,5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=2,5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583" y="3312648"/>
                <a:ext cx="1417568" cy="607154"/>
              </a:xfrm>
              <a:prstGeom prst="rect">
                <a:avLst/>
              </a:prstGeom>
              <a:blipFill rotWithShape="1">
                <a:blip r:embed="rId25"/>
                <a:stretch>
                  <a:fillRect r="-51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5632" y="4427046"/>
                <a:ext cx="1938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1,5</m:t>
                        </m:r>
                        <m:r>
                          <a:rPr lang="ru-RU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2,5</m:t>
                        </m:r>
                      </m:e>
                    </m:d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32" y="4427046"/>
                <a:ext cx="1938858" cy="369332"/>
              </a:xfrm>
              <a:prstGeom prst="rect">
                <a:avLst/>
              </a:prstGeom>
              <a:blipFill rotWithShape="1">
                <a:blip r:embed="rId26"/>
                <a:stretch>
                  <a:fillRect l="-283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613928" y="2507876"/>
                <a:ext cx="24495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1−3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i="1">
                          <a:latin typeface="Cambria Math"/>
                        </a:rPr>
                        <m:t>)−5</m:t>
                      </m:r>
                      <m:r>
                        <a:rPr lang="en-US" i="1">
                          <a:latin typeface="Cambria Math"/>
                        </a:rPr>
                        <m:t>𝑠</m:t>
                      </m:r>
                      <m:r>
                        <a:rPr lang="en-US" i="1">
                          <a:latin typeface="Cambria Math"/>
                        </a:rPr>
                        <m:t>=−11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928" y="2507876"/>
                <a:ext cx="2449581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8197" r="-248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038382" y="2228802"/>
                <a:ext cx="8819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1−3</m:t>
                      </m:r>
                      <m:r>
                        <a:rPr lang="en-US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382" y="2228802"/>
                <a:ext cx="881908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333" r="-896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7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031 L -0.02153 0.05339 " pathEditMode="relative" rAng="0" ptsTypes="AA">
                                      <p:cBhvr>
                                        <p:cTn id="108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4" grpId="0"/>
      <p:bldP spid="15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5" grpId="0"/>
      <p:bldP spid="28" grpId="0"/>
      <p:bldP spid="31" grpId="0"/>
      <p:bldP spid="34" grpId="0"/>
      <p:bldP spid="35" grpId="0"/>
      <p:bldP spid="36" grpId="0"/>
      <p:bldP spid="37" grpId="0"/>
      <p:bldP spid="38" grpId="0"/>
      <p:bldP spid="12" grpId="0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827584" y="421670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решения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 уравнений второй степени:</a:t>
            </a:r>
            <a:endParaRPr lang="ru-RU" sz="1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графический</a:t>
            </a:r>
          </a:p>
          <a:p>
            <a:pPr marL="571500" indent="-5715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подстановки</a:t>
            </a:r>
          </a:p>
          <a:p>
            <a:pPr marL="571500" indent="-5715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алгебраического сложения</a:t>
            </a:r>
          </a:p>
          <a:p>
            <a:pPr marL="571500" indent="-5715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введения новой переменной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65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795</Words>
  <Application>Microsoft Office PowerPoint</Application>
  <PresentationFormat>Экран (16:9)</PresentationFormat>
  <Paragraphs>80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</cp:revision>
  <dcterms:created xsi:type="dcterms:W3CDTF">2014-09-08T13:29:15Z</dcterms:created>
  <dcterms:modified xsi:type="dcterms:W3CDTF">2014-09-26T07:03:22Z</dcterms:modified>
</cp:coreProperties>
</file>