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56" r:id="rId7"/>
    <p:sldId id="262" r:id="rId8"/>
    <p:sldId id="261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00.png"/><Relationship Id="rId26" Type="http://schemas.openxmlformats.org/officeDocument/2006/relationships/image" Target="../media/image29.png"/><Relationship Id="rId39" Type="http://schemas.openxmlformats.org/officeDocument/2006/relationships/image" Target="../media/image39.png"/><Relationship Id="rId3" Type="http://schemas.openxmlformats.org/officeDocument/2006/relationships/image" Target="../media/image7.png"/><Relationship Id="rId21" Type="http://schemas.openxmlformats.org/officeDocument/2006/relationships/image" Target="../media/image24.png"/><Relationship Id="rId34" Type="http://schemas.openxmlformats.org/officeDocument/2006/relationships/image" Target="../media/image27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33" Type="http://schemas.openxmlformats.org/officeDocument/2006/relationships/image" Target="../media/image26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6.png"/><Relationship Id="rId16" Type="http://schemas.openxmlformats.org/officeDocument/2006/relationships/image" Target="../media/image19.png"/><Relationship Id="rId20" Type="http://schemas.openxmlformats.org/officeDocument/2006/relationships/image" Target="../media/image22.png"/><Relationship Id="rId29" Type="http://schemas.openxmlformats.org/officeDocument/2006/relationships/image" Target="../media/image32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31.png"/><Relationship Id="rId32" Type="http://schemas.openxmlformats.org/officeDocument/2006/relationships/image" Target="../media/image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3.png"/><Relationship Id="rId28" Type="http://schemas.openxmlformats.org/officeDocument/2006/relationships/image" Target="../media/image31.png"/><Relationship Id="rId36" Type="http://schemas.openxmlformats.org/officeDocument/2006/relationships/image" Target="../media/image36.png"/><Relationship Id="rId10" Type="http://schemas.openxmlformats.org/officeDocument/2006/relationships/image" Target="../media/image13.png"/><Relationship Id="rId19" Type="http://schemas.openxmlformats.org/officeDocument/2006/relationships/image" Target="../media/image21.png"/><Relationship Id="rId31" Type="http://schemas.openxmlformats.org/officeDocument/2006/relationships/image" Target="../media/image34.png"/><Relationship Id="rId44" Type="http://schemas.openxmlformats.org/officeDocument/2006/relationships/image" Target="../media/image44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3" Type="http://schemas.openxmlformats.org/officeDocument/2006/relationships/image" Target="../media/image350.png"/><Relationship Id="rId7" Type="http://schemas.openxmlformats.org/officeDocument/2006/relationships/image" Target="../media/image39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2.png"/><Relationship Id="rId5" Type="http://schemas.openxmlformats.org/officeDocument/2006/relationships/image" Target="../media/image370.png"/><Relationship Id="rId10" Type="http://schemas.openxmlformats.org/officeDocument/2006/relationships/image" Target="../media/image420.png"/><Relationship Id="rId4" Type="http://schemas.openxmlformats.org/officeDocument/2006/relationships/image" Target="../media/image360.png"/><Relationship Id="rId9" Type="http://schemas.openxmlformats.org/officeDocument/2006/relationships/image" Target="../media/image4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6.png"/><Relationship Id="rId7" Type="http://schemas.openxmlformats.org/officeDocument/2006/relationships/image" Target="../media/image2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0.png"/><Relationship Id="rId5" Type="http://schemas.openxmlformats.org/officeDocument/2006/relationships/image" Target="../media/image360.png"/><Relationship Id="rId4" Type="http://schemas.openxmlformats.org/officeDocument/2006/relationships/image" Target="../media/image350.png"/><Relationship Id="rId9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26" Type="http://schemas.openxmlformats.org/officeDocument/2006/relationships/image" Target="../media/image65.png"/><Relationship Id="rId3" Type="http://schemas.openxmlformats.org/officeDocument/2006/relationships/image" Target="../media/image430.png"/><Relationship Id="rId21" Type="http://schemas.openxmlformats.org/officeDocument/2006/relationships/image" Target="../media/image60.png"/><Relationship Id="rId7" Type="http://schemas.openxmlformats.org/officeDocument/2006/relationships/image" Target="../media/image470.png"/><Relationship Id="rId12" Type="http://schemas.openxmlformats.org/officeDocument/2006/relationships/image" Target="../media/image520.png"/><Relationship Id="rId17" Type="http://schemas.openxmlformats.org/officeDocument/2006/relationships/image" Target="../media/image57.png"/><Relationship Id="rId25" Type="http://schemas.openxmlformats.org/officeDocument/2006/relationships/image" Target="../media/image64.png"/><Relationship Id="rId2" Type="http://schemas.openxmlformats.org/officeDocument/2006/relationships/image" Target="../media/image6.png"/><Relationship Id="rId16" Type="http://schemas.openxmlformats.org/officeDocument/2006/relationships/image" Target="../media/image56.png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10.png"/><Relationship Id="rId24" Type="http://schemas.openxmlformats.org/officeDocument/2006/relationships/image" Target="../media/image63.png"/><Relationship Id="rId5" Type="http://schemas.openxmlformats.org/officeDocument/2006/relationships/image" Target="../media/image450.png"/><Relationship Id="rId15" Type="http://schemas.openxmlformats.org/officeDocument/2006/relationships/image" Target="../media/image55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10" Type="http://schemas.openxmlformats.org/officeDocument/2006/relationships/image" Target="../media/image521.png"/><Relationship Id="rId19" Type="http://schemas.openxmlformats.org/officeDocument/2006/relationships/image" Target="../media/image59.png"/><Relationship Id="rId4" Type="http://schemas.openxmlformats.org/officeDocument/2006/relationships/image" Target="../media/image440.png"/><Relationship Id="rId9" Type="http://schemas.openxmlformats.org/officeDocument/2006/relationships/image" Target="../media/image490.png"/><Relationship Id="rId14" Type="http://schemas.openxmlformats.org/officeDocument/2006/relationships/image" Target="../media/image54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2.png"/><Relationship Id="rId26" Type="http://schemas.openxmlformats.org/officeDocument/2006/relationships/image" Target="../media/image91.png"/><Relationship Id="rId3" Type="http://schemas.openxmlformats.org/officeDocument/2006/relationships/image" Target="../media/image68.png"/><Relationship Id="rId21" Type="http://schemas.openxmlformats.org/officeDocument/2006/relationships/image" Target="../media/image86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5" Type="http://schemas.openxmlformats.org/officeDocument/2006/relationships/image" Target="../media/image90.png"/><Relationship Id="rId2" Type="http://schemas.openxmlformats.org/officeDocument/2006/relationships/image" Target="../media/image6.png"/><Relationship Id="rId16" Type="http://schemas.openxmlformats.org/officeDocument/2006/relationships/image" Target="../media/image82.png"/><Relationship Id="rId20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24" Type="http://schemas.openxmlformats.org/officeDocument/2006/relationships/image" Target="../media/image89.png"/><Relationship Id="rId5" Type="http://schemas.openxmlformats.org/officeDocument/2006/relationships/image" Target="../media/image48.png"/><Relationship Id="rId15" Type="http://schemas.openxmlformats.org/officeDocument/2006/relationships/image" Target="../media/image81.png"/><Relationship Id="rId23" Type="http://schemas.openxmlformats.org/officeDocument/2006/relationships/image" Target="../media/image88.png"/><Relationship Id="rId10" Type="http://schemas.openxmlformats.org/officeDocument/2006/relationships/image" Target="../media/image76.png"/><Relationship Id="rId19" Type="http://schemas.openxmlformats.org/officeDocument/2006/relationships/image" Target="../media/image84.png"/><Relationship Id="rId4" Type="http://schemas.openxmlformats.org/officeDocument/2006/relationships/image" Target="../media/image69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Relationship Id="rId22" Type="http://schemas.openxmlformats.org/officeDocument/2006/relationships/image" Target="../media/image87.png"/><Relationship Id="rId27" Type="http://schemas.openxmlformats.org/officeDocument/2006/relationships/image" Target="../media/image7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3" Type="http://schemas.openxmlformats.org/officeDocument/2006/relationships/image" Target="../media/image350.png"/><Relationship Id="rId7" Type="http://schemas.openxmlformats.org/officeDocument/2006/relationships/image" Target="../media/image39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0.png"/><Relationship Id="rId11" Type="http://schemas.openxmlformats.org/officeDocument/2006/relationships/image" Target="../media/image2.png"/><Relationship Id="rId5" Type="http://schemas.openxmlformats.org/officeDocument/2006/relationships/image" Target="../media/image370.png"/><Relationship Id="rId10" Type="http://schemas.openxmlformats.org/officeDocument/2006/relationships/image" Target="../media/image420.png"/><Relationship Id="rId4" Type="http://schemas.openxmlformats.org/officeDocument/2006/relationships/image" Target="../media/image360.png"/><Relationship Id="rId9" Type="http://schemas.openxmlformats.org/officeDocument/2006/relationships/image" Target="../media/image4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249018" y="1779662"/>
                <a:ext cx="4645964" cy="133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График функции</a:t>
                </a:r>
                <a:endParaRPr lang="en-US" sz="40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4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ru-RU" sz="40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018" y="1779662"/>
                <a:ext cx="4645964" cy="1337354"/>
              </a:xfrm>
              <a:prstGeom prst="rect">
                <a:avLst/>
              </a:prstGeom>
              <a:blipFill rotWithShape="1">
                <a:blip r:embed="rId2"/>
                <a:stretch>
                  <a:fillRect l="-4724" t="-8219" r="-1969" b="-18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53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432234" y="2448896"/>
                <a:ext cx="229415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234" y="2448896"/>
                <a:ext cx="2294154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079" r="-13298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518056" y="935358"/>
                <a:ext cx="6122510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60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60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60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6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6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60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6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6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𝑏𝑥</m:t>
                      </m:r>
                      <m:r>
                        <a:rPr lang="ru-RU" sz="6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6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6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056" y="935358"/>
                <a:ext cx="6122510" cy="1015663"/>
              </a:xfrm>
              <a:prstGeom prst="rect">
                <a:avLst/>
              </a:prstGeom>
              <a:blipFill rotWithShape="1">
                <a:blip r:embed="rId3"/>
                <a:stretch>
                  <a:fillRect t="-17365" r="-6972" b="-40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79712" y="2043299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Частные случаи: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915816" y="3314477"/>
                <a:ext cx="330000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4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314477"/>
                <a:ext cx="3300006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5079" r="-8856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630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Полилиния 115"/>
          <p:cNvSpPr/>
          <p:nvPr/>
        </p:nvSpPr>
        <p:spPr>
          <a:xfrm>
            <a:off x="2079551" y="1136049"/>
            <a:ext cx="1028700" cy="2491770"/>
          </a:xfrm>
          <a:custGeom>
            <a:avLst/>
            <a:gdLst>
              <a:gd name="connsiteX0" fmla="*/ 0 w 1028700"/>
              <a:gd name="connsiteY0" fmla="*/ 22860 h 2491770"/>
              <a:gd name="connsiteX1" fmla="*/ 83820 w 1028700"/>
              <a:gd name="connsiteY1" fmla="*/ 640080 h 2491770"/>
              <a:gd name="connsiteX2" fmla="*/ 289560 w 1028700"/>
              <a:gd name="connsiteY2" fmla="*/ 2011680 h 2491770"/>
              <a:gd name="connsiteX3" fmla="*/ 518160 w 1028700"/>
              <a:gd name="connsiteY3" fmla="*/ 2491740 h 2491770"/>
              <a:gd name="connsiteX4" fmla="*/ 731520 w 1028700"/>
              <a:gd name="connsiteY4" fmla="*/ 2026920 h 2491770"/>
              <a:gd name="connsiteX5" fmla="*/ 944880 w 1028700"/>
              <a:gd name="connsiteY5" fmla="*/ 632460 h 2491770"/>
              <a:gd name="connsiteX6" fmla="*/ 1028700 w 1028700"/>
              <a:gd name="connsiteY6" fmla="*/ 0 h 249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700" h="2491770">
                <a:moveTo>
                  <a:pt x="0" y="22860"/>
                </a:moveTo>
                <a:cubicBezTo>
                  <a:pt x="17780" y="165735"/>
                  <a:pt x="35560" y="308610"/>
                  <a:pt x="83820" y="640080"/>
                </a:cubicBezTo>
                <a:cubicBezTo>
                  <a:pt x="132080" y="971550"/>
                  <a:pt x="217170" y="1703070"/>
                  <a:pt x="289560" y="2011680"/>
                </a:cubicBezTo>
                <a:cubicBezTo>
                  <a:pt x="361950" y="2320290"/>
                  <a:pt x="444500" y="2489200"/>
                  <a:pt x="518160" y="2491740"/>
                </a:cubicBezTo>
                <a:cubicBezTo>
                  <a:pt x="591820" y="2494280"/>
                  <a:pt x="660400" y="2336800"/>
                  <a:pt x="731520" y="2026920"/>
                </a:cubicBezTo>
                <a:cubicBezTo>
                  <a:pt x="802640" y="1717040"/>
                  <a:pt x="895350" y="970280"/>
                  <a:pt x="944880" y="632460"/>
                </a:cubicBezTo>
                <a:cubicBezTo>
                  <a:pt x="994410" y="294640"/>
                  <a:pt x="1011555" y="147320"/>
                  <a:pt x="1028700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072640" y="2072640"/>
            <a:ext cx="1028700" cy="2491770"/>
          </a:xfrm>
          <a:custGeom>
            <a:avLst/>
            <a:gdLst>
              <a:gd name="connsiteX0" fmla="*/ 0 w 1028700"/>
              <a:gd name="connsiteY0" fmla="*/ 22860 h 2491770"/>
              <a:gd name="connsiteX1" fmla="*/ 83820 w 1028700"/>
              <a:gd name="connsiteY1" fmla="*/ 640080 h 2491770"/>
              <a:gd name="connsiteX2" fmla="*/ 289560 w 1028700"/>
              <a:gd name="connsiteY2" fmla="*/ 2011680 h 2491770"/>
              <a:gd name="connsiteX3" fmla="*/ 518160 w 1028700"/>
              <a:gd name="connsiteY3" fmla="*/ 2491740 h 2491770"/>
              <a:gd name="connsiteX4" fmla="*/ 731520 w 1028700"/>
              <a:gd name="connsiteY4" fmla="*/ 2026920 h 2491770"/>
              <a:gd name="connsiteX5" fmla="*/ 944880 w 1028700"/>
              <a:gd name="connsiteY5" fmla="*/ 632460 h 2491770"/>
              <a:gd name="connsiteX6" fmla="*/ 1028700 w 1028700"/>
              <a:gd name="connsiteY6" fmla="*/ 0 h 249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700" h="2491770">
                <a:moveTo>
                  <a:pt x="0" y="22860"/>
                </a:moveTo>
                <a:cubicBezTo>
                  <a:pt x="17780" y="165735"/>
                  <a:pt x="35560" y="308610"/>
                  <a:pt x="83820" y="640080"/>
                </a:cubicBezTo>
                <a:cubicBezTo>
                  <a:pt x="132080" y="971550"/>
                  <a:pt x="217170" y="1703070"/>
                  <a:pt x="289560" y="2011680"/>
                </a:cubicBezTo>
                <a:cubicBezTo>
                  <a:pt x="361950" y="2320290"/>
                  <a:pt x="444500" y="2489200"/>
                  <a:pt x="518160" y="2491740"/>
                </a:cubicBezTo>
                <a:cubicBezTo>
                  <a:pt x="591820" y="2494280"/>
                  <a:pt x="660400" y="2336800"/>
                  <a:pt x="731520" y="2026920"/>
                </a:cubicBezTo>
                <a:cubicBezTo>
                  <a:pt x="802640" y="1717040"/>
                  <a:pt x="895350" y="970280"/>
                  <a:pt x="944880" y="632460"/>
                </a:cubicBezTo>
                <a:cubicBezTo>
                  <a:pt x="994410" y="294640"/>
                  <a:pt x="1011555" y="147320"/>
                  <a:pt x="1028700" y="0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7" t="28168" r="27950" b="15737"/>
          <a:stretch/>
        </p:blipFill>
        <p:spPr bwMode="auto">
          <a:xfrm>
            <a:off x="527545" y="416094"/>
            <a:ext cx="4128805" cy="426104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2588087" y="383627"/>
            <a:ext cx="0" cy="42935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2122774" y="2664928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2982199" y="2663072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2559791" y="4518649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646846" y="289369"/>
                <a:ext cx="410445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</a:t>
                </a:r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 одной </a:t>
                </a:r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координатной</a:t>
                </a:r>
              </a:p>
              <a:p>
                <a:pPr algn="ctr"/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плоскости графики </a:t>
                </a:r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функций</a:t>
                </a:r>
                <a:endParaRPr lang="ru-RU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+2</m:t>
                    </m:r>
                  </m:oMath>
                </a14:m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−2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846" y="289369"/>
                <a:ext cx="4104457" cy="1015663"/>
              </a:xfrm>
              <a:prstGeom prst="rect">
                <a:avLst/>
              </a:prstGeom>
              <a:blipFill rotWithShape="1">
                <a:blip r:embed="rId3"/>
                <a:stretch>
                  <a:fillRect t="-2994" r="-2671" b="-9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42791" y="3724835"/>
                <a:ext cx="416287" cy="435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791" y="3724835"/>
                <a:ext cx="416287" cy="435117"/>
              </a:xfrm>
              <a:prstGeom prst="rect">
                <a:avLst/>
              </a:prstGeom>
              <a:blipFill rotWithShape="1">
                <a:blip r:embed="rId4"/>
                <a:stretch>
                  <a:fillRect t="-4225" r="-4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64021" y="289369"/>
                <a:ext cx="420757" cy="435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021" y="289369"/>
                <a:ext cx="420757" cy="435117"/>
              </a:xfrm>
              <a:prstGeom prst="rect">
                <a:avLst/>
              </a:prstGeom>
              <a:blipFill rotWithShape="1">
                <a:blip r:embed="rId5"/>
                <a:stretch>
                  <a:fillRect t="-4167" r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2559659" y="4049166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95474" y="3846574"/>
                <a:ext cx="366428" cy="356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474" y="3846574"/>
                <a:ext cx="366428" cy="3560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26916" y="4051588"/>
                <a:ext cx="366428" cy="356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916" y="4051588"/>
                <a:ext cx="366428" cy="3560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Группа 87"/>
          <p:cNvGrpSpPr/>
          <p:nvPr/>
        </p:nvGrpSpPr>
        <p:grpSpPr>
          <a:xfrm>
            <a:off x="5524786" y="1486557"/>
            <a:ext cx="2447213" cy="918026"/>
            <a:chOff x="5131775" y="1348075"/>
            <a:chExt cx="2447213" cy="918026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263388" y="1730360"/>
              <a:ext cx="2315600" cy="535741"/>
              <a:chOff x="4648011" y="1431572"/>
              <a:chExt cx="2315600" cy="535741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4659355" y="1730360"/>
                <a:ext cx="23042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91403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52345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88349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24353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660357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696361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659760" y="1431572"/>
                    <a:ext cx="34637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59760" y="1431572"/>
                    <a:ext cx="346377" cy="338554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5455" r="-14035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648011" y="1628759"/>
                    <a:ext cx="35009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8011" y="1628759"/>
                    <a:ext cx="350096" cy="338554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5357" r="-14035" b="-21429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019395" y="1431572"/>
                    <a:ext cx="498855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−2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19395" y="1431572"/>
                    <a:ext cx="498855" cy="338554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5455" r="-8537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441260" y="1431572"/>
                    <a:ext cx="498855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41260" y="1431572"/>
                    <a:ext cx="498855" cy="338554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t="-5455" r="-9756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877725" y="1437441"/>
                    <a:ext cx="34496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77725" y="1437441"/>
                    <a:ext cx="344966" cy="338554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t="-5455" r="-14286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243531" y="1431572"/>
                    <a:ext cx="34496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3531" y="1431572"/>
                    <a:ext cx="344966" cy="338554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t="-5455" r="-14286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6582003" y="1431572"/>
                    <a:ext cx="34496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82003" y="1431572"/>
                    <a:ext cx="344966" cy="33855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5455" r="-14035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Прямоугольник 3"/>
                <p:cNvSpPr/>
                <p:nvPr/>
              </p:nvSpPr>
              <p:spPr>
                <a:xfrm>
                  <a:off x="5131775" y="1348075"/>
                  <a:ext cx="10443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>
                            <a:latin typeface="Cambria Math"/>
                          </a:rPr>
                          <m:t>𝑦</m:t>
                        </m:r>
                        <m:r>
                          <a:rPr lang="ru-RU" i="1">
                            <a:latin typeface="Cambria Math"/>
                          </a:rPr>
                          <m:t>=2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" name="Прямоугольник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1775" y="1348075"/>
                  <a:ext cx="1044388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8333" r="-6977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9" name="Группа 88"/>
          <p:cNvGrpSpPr/>
          <p:nvPr/>
        </p:nvGrpSpPr>
        <p:grpSpPr>
          <a:xfrm>
            <a:off x="5531904" y="2602781"/>
            <a:ext cx="2428751" cy="905073"/>
            <a:chOff x="5138893" y="2426733"/>
            <a:chExt cx="2428751" cy="90507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6063926" y="2796065"/>
                  <a:ext cx="498855" cy="338554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3926" y="2796065"/>
                  <a:ext cx="498855" cy="33855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3509" r="-8333" b="-21053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Прямоугольник 5"/>
                <p:cNvSpPr/>
                <p:nvPr/>
              </p:nvSpPr>
              <p:spPr>
                <a:xfrm>
                  <a:off x="5138893" y="2426733"/>
                  <a:ext cx="14483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=2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+2</m:t>
                        </m:r>
                      </m:oMath>
                    </m:oMathPara>
                  </a14:m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Прямоугольник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8893" y="2426733"/>
                  <a:ext cx="1448345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8197" r="-5042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Прямая соединительная линия 49"/>
            <p:cNvCxnSpPr/>
            <p:nvPr/>
          </p:nvCxnSpPr>
          <p:spPr>
            <a:xfrm>
              <a:off x="5263388" y="3094853"/>
              <a:ext cx="230425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695436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612748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48752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84756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20760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56764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263793" y="2796065"/>
                  <a:ext cx="34637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3793" y="2796065"/>
                  <a:ext cx="346377" cy="33855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t="-5357" r="-14035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5252044" y="2993252"/>
                  <a:ext cx="3500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2044" y="2993252"/>
                  <a:ext cx="350096" cy="338554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t="-5455" r="-15789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5623428" y="2796065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3428" y="2796065"/>
                  <a:ext cx="498855" cy="338554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t="-5357" r="-8537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6481758" y="2801934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1758" y="2801934"/>
                  <a:ext cx="344966" cy="33855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t="-5357" r="-14286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847564" y="2796065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7564" y="2796065"/>
                  <a:ext cx="344966" cy="338554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t="-5357" r="-14286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7216516" y="2796065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6516" y="2796065"/>
                  <a:ext cx="344966" cy="33855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t="-5455" r="-140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" name="Группа 89"/>
          <p:cNvGrpSpPr/>
          <p:nvPr/>
        </p:nvGrpSpPr>
        <p:grpSpPr>
          <a:xfrm>
            <a:off x="5531903" y="3670096"/>
            <a:ext cx="2428752" cy="917878"/>
            <a:chOff x="5138892" y="3665719"/>
            <a:chExt cx="2428752" cy="9178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Прямоугольник 6"/>
                <p:cNvSpPr/>
                <p:nvPr/>
              </p:nvSpPr>
              <p:spPr>
                <a:xfrm>
                  <a:off x="5138892" y="3665719"/>
                  <a:ext cx="14483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ru-RU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=2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Прямоугольник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8892" y="3665719"/>
                  <a:ext cx="1448345" cy="369332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t="-8197" r="-5042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Прямая соединительная линия 63"/>
            <p:cNvCxnSpPr/>
            <p:nvPr/>
          </p:nvCxnSpPr>
          <p:spPr>
            <a:xfrm>
              <a:off x="5263388" y="4359744"/>
              <a:ext cx="230425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5689897" y="4140756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612748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648752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684756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720760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56764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322415" y="4066825"/>
                  <a:ext cx="34637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2415" y="4066825"/>
                  <a:ext cx="346377" cy="338554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t="-5357" r="-16071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5322415" y="4245043"/>
                  <a:ext cx="3500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2415" y="4245043"/>
                  <a:ext cx="350096" cy="338554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t="-5357" r="-14035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5623428" y="4060956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3428" y="4060956"/>
                  <a:ext cx="498855" cy="338554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 t="-5357" r="-8537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6045293" y="4060956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5293" y="4060956"/>
                  <a:ext cx="498855" cy="338554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t="-5357" r="-9756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6481758" y="4066825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1758" y="4066825"/>
                  <a:ext cx="344966" cy="338554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t="-5357" r="-14286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6847564" y="4060956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7564" y="4060956"/>
                  <a:ext cx="344966" cy="338554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 t="-5357" r="-14286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7186036" y="4060956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6036" y="4060956"/>
                  <a:ext cx="344966" cy="338554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 t="-5357" r="-14035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1" name="Овал 90"/>
          <p:cNvSpPr/>
          <p:nvPr/>
        </p:nvSpPr>
        <p:spPr>
          <a:xfrm>
            <a:off x="2122774" y="2221328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2341678" y="3607498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2774852" y="3607498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996790" y="2197637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128606" y="1739624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2334563" y="3139551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2566428" y="3594284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2774852" y="3139550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2996790" y="1748987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54689" y="2095421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689" y="2095421"/>
                <a:ext cx="344966" cy="338554"/>
              </a:xfrm>
              <a:prstGeom prst="rect">
                <a:avLst/>
              </a:prstGeom>
              <a:blipFill rotWithShape="1">
                <a:blip r:embed="rId33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6533882" y="2095421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882" y="2095421"/>
                <a:ext cx="344966" cy="338554"/>
              </a:xfrm>
              <a:prstGeom prst="rect">
                <a:avLst/>
              </a:prstGeom>
              <a:blipFill rotWithShape="1">
                <a:blip r:embed="rId34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6893848" y="2095421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848" y="2095421"/>
                <a:ext cx="344966" cy="338554"/>
              </a:xfrm>
              <a:prstGeom prst="rect">
                <a:avLst/>
              </a:prstGeom>
              <a:blipFill rotWithShape="1">
                <a:blip r:embed="rId35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7259654" y="2095421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654" y="2095421"/>
                <a:ext cx="344966" cy="338554"/>
              </a:xfrm>
              <a:prstGeom prst="rect">
                <a:avLst/>
              </a:prstGeom>
              <a:blipFill rotWithShape="1">
                <a:blip r:embed="rId36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7600615" y="2096269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615" y="2096269"/>
                <a:ext cx="344966" cy="338554"/>
              </a:xfrm>
              <a:prstGeom prst="rect">
                <a:avLst/>
              </a:prstGeom>
              <a:blipFill rotWithShape="1">
                <a:blip r:embed="rId37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6079538" y="3209682"/>
                <a:ext cx="4587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538" y="3209682"/>
                <a:ext cx="458779" cy="338554"/>
              </a:xfrm>
              <a:prstGeom prst="rect">
                <a:avLst/>
              </a:prstGeom>
              <a:blipFill rotWithShape="1">
                <a:blip r:embed="rId38"/>
                <a:stretch>
                  <a:fillRect t="-5455" r="-1052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6520495" y="321053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495" y="3210530"/>
                <a:ext cx="344966" cy="338554"/>
              </a:xfrm>
              <a:prstGeom prst="rect">
                <a:avLst/>
              </a:prstGeom>
              <a:blipFill rotWithShape="1">
                <a:blip r:embed="rId39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/>
              <p:nvPr/>
            </p:nvSpPr>
            <p:spPr>
              <a:xfrm>
                <a:off x="6886113" y="3209682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113" y="3209682"/>
                <a:ext cx="344966" cy="338554"/>
              </a:xfrm>
              <a:prstGeom prst="rect">
                <a:avLst/>
              </a:prstGeom>
              <a:blipFill rotWithShape="1">
                <a:blip r:embed="rId40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/>
              <p:cNvSpPr txBox="1"/>
              <p:nvPr/>
            </p:nvSpPr>
            <p:spPr>
              <a:xfrm>
                <a:off x="7251919" y="321053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919" y="3210530"/>
                <a:ext cx="344966" cy="338554"/>
              </a:xfrm>
              <a:prstGeom prst="rect">
                <a:avLst/>
              </a:prstGeom>
              <a:blipFill rotWithShape="1">
                <a:blip r:embed="rId41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/>
              <p:cNvSpPr txBox="1"/>
              <p:nvPr/>
            </p:nvSpPr>
            <p:spPr>
              <a:xfrm>
                <a:off x="7552620" y="3210530"/>
                <a:ext cx="4587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620" y="3210530"/>
                <a:ext cx="458779" cy="338554"/>
              </a:xfrm>
              <a:prstGeom prst="rect">
                <a:avLst/>
              </a:prstGeom>
              <a:blipFill rotWithShape="1">
                <a:blip r:embed="rId42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/>
              <p:cNvSpPr txBox="1"/>
              <p:nvPr/>
            </p:nvSpPr>
            <p:spPr>
              <a:xfrm>
                <a:off x="6104682" y="429827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682" y="4298270"/>
                <a:ext cx="344966" cy="338554"/>
              </a:xfrm>
              <a:prstGeom prst="rect">
                <a:avLst/>
              </a:prstGeom>
              <a:blipFill rotWithShape="1">
                <a:blip r:embed="rId43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/>
              <p:cNvSpPr txBox="1"/>
              <p:nvPr/>
            </p:nvSpPr>
            <p:spPr>
              <a:xfrm>
                <a:off x="6526638" y="4297422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638" y="4297422"/>
                <a:ext cx="344966" cy="338554"/>
              </a:xfrm>
              <a:prstGeom prst="rect">
                <a:avLst/>
              </a:prstGeom>
              <a:blipFill rotWithShape="1">
                <a:blip r:embed="rId44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/>
              <p:cNvSpPr txBox="1"/>
              <p:nvPr/>
            </p:nvSpPr>
            <p:spPr>
              <a:xfrm>
                <a:off x="6784482" y="4298270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482" y="4298270"/>
                <a:ext cx="498855" cy="338554"/>
              </a:xfrm>
              <a:prstGeom prst="rect">
                <a:avLst/>
              </a:prstGeom>
              <a:blipFill rotWithShape="1">
                <a:blip r:embed="rId45"/>
                <a:stretch>
                  <a:fillRect t="-5357" r="-853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/>
              <p:cNvSpPr txBox="1"/>
              <p:nvPr/>
            </p:nvSpPr>
            <p:spPr>
              <a:xfrm>
                <a:off x="7259654" y="4297422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654" y="4297422"/>
                <a:ext cx="344966" cy="338554"/>
              </a:xfrm>
              <a:prstGeom prst="rect">
                <a:avLst/>
              </a:prstGeom>
              <a:blipFill rotWithShape="1">
                <a:blip r:embed="rId46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/>
              <p:cNvSpPr txBox="1"/>
              <p:nvPr/>
            </p:nvSpPr>
            <p:spPr>
              <a:xfrm>
                <a:off x="7600615" y="4297422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615" y="4297422"/>
                <a:ext cx="344966" cy="338554"/>
              </a:xfrm>
              <a:prstGeom prst="rect">
                <a:avLst/>
              </a:prstGeom>
              <a:blipFill rotWithShape="1">
                <a:blip r:embed="rId47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526591" y="4086866"/>
            <a:ext cx="41288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Овал 107"/>
          <p:cNvSpPr/>
          <p:nvPr/>
        </p:nvSpPr>
        <p:spPr>
          <a:xfrm>
            <a:off x="2774852" y="4051588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2345822" y="4057486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2072640" y="1584860"/>
            <a:ext cx="1028700" cy="2491770"/>
          </a:xfrm>
          <a:custGeom>
            <a:avLst/>
            <a:gdLst>
              <a:gd name="connsiteX0" fmla="*/ 0 w 1028700"/>
              <a:gd name="connsiteY0" fmla="*/ 22860 h 2491770"/>
              <a:gd name="connsiteX1" fmla="*/ 83820 w 1028700"/>
              <a:gd name="connsiteY1" fmla="*/ 640080 h 2491770"/>
              <a:gd name="connsiteX2" fmla="*/ 289560 w 1028700"/>
              <a:gd name="connsiteY2" fmla="*/ 2011680 h 2491770"/>
              <a:gd name="connsiteX3" fmla="*/ 518160 w 1028700"/>
              <a:gd name="connsiteY3" fmla="*/ 2491740 h 2491770"/>
              <a:gd name="connsiteX4" fmla="*/ 731520 w 1028700"/>
              <a:gd name="connsiteY4" fmla="*/ 2026920 h 2491770"/>
              <a:gd name="connsiteX5" fmla="*/ 944880 w 1028700"/>
              <a:gd name="connsiteY5" fmla="*/ 632460 h 2491770"/>
              <a:gd name="connsiteX6" fmla="*/ 1028700 w 1028700"/>
              <a:gd name="connsiteY6" fmla="*/ 0 h 249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700" h="2491770">
                <a:moveTo>
                  <a:pt x="0" y="22860"/>
                </a:moveTo>
                <a:cubicBezTo>
                  <a:pt x="17780" y="165735"/>
                  <a:pt x="35560" y="308610"/>
                  <a:pt x="83820" y="640080"/>
                </a:cubicBezTo>
                <a:cubicBezTo>
                  <a:pt x="132080" y="971550"/>
                  <a:pt x="217170" y="1703070"/>
                  <a:pt x="289560" y="2011680"/>
                </a:cubicBezTo>
                <a:cubicBezTo>
                  <a:pt x="361950" y="2320290"/>
                  <a:pt x="444500" y="2489200"/>
                  <a:pt x="518160" y="2491740"/>
                </a:cubicBezTo>
                <a:cubicBezTo>
                  <a:pt x="591820" y="2494280"/>
                  <a:pt x="660400" y="2336800"/>
                  <a:pt x="731520" y="2026920"/>
                </a:cubicBezTo>
                <a:cubicBezTo>
                  <a:pt x="802640" y="1717040"/>
                  <a:pt x="895350" y="970280"/>
                  <a:pt x="944880" y="632460"/>
                </a:cubicBezTo>
                <a:cubicBezTo>
                  <a:pt x="994410" y="294640"/>
                  <a:pt x="1011555" y="147320"/>
                  <a:pt x="10287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4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30" grpId="0" animBg="1"/>
      <p:bldP spid="105" grpId="0" animBg="1"/>
      <p:bldP spid="107" grpId="0" animBg="1"/>
      <p:bldP spid="109" grpId="0" animBg="1"/>
      <p:bldP spid="91" grpId="0" animBg="1"/>
      <p:bldP spid="92" grpId="0" animBg="1"/>
      <p:bldP spid="93" grpId="0" animBg="1"/>
      <p:bldP spid="94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95" grpId="0"/>
      <p:bldP spid="96" grpId="0"/>
      <p:bldP spid="98" grpId="0"/>
      <p:bldP spid="111" grpId="0"/>
      <p:bldP spid="112" grpId="0"/>
      <p:bldP spid="113" grpId="0"/>
      <p:bldP spid="114" grpId="0"/>
      <p:bldP spid="108" grpId="0" animBg="1"/>
      <p:bldP spid="106" grpId="0" animBg="1"/>
      <p:bldP spid="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283968" y="292629"/>
            <a:ext cx="4355973" cy="4409641"/>
            <a:chOff x="4283968" y="292629"/>
            <a:chExt cx="4355973" cy="4409641"/>
          </a:xfrm>
        </p:grpSpPr>
        <p:pic>
          <p:nvPicPr>
            <p:cNvPr id="5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 стрелкой 5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stCxn id="5" idx="2"/>
            </p:cNvCxnSpPr>
            <p:nvPr/>
          </p:nvCxnSpPr>
          <p:spPr>
            <a:xfrm flipH="1" flipV="1">
              <a:off x="6355324" y="408764"/>
              <a:ext cx="3860" cy="429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167" r="-588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225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80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Овал 13"/>
            <p:cNvSpPr/>
            <p:nvPr/>
          </p:nvSpPr>
          <p:spPr>
            <a:xfrm>
              <a:off x="6327850" y="3169354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5704481" y="2047732"/>
            <a:ext cx="1287780" cy="1150622"/>
          </a:xfrm>
          <a:custGeom>
            <a:avLst/>
            <a:gdLst>
              <a:gd name="connsiteX0" fmla="*/ 0 w 1287780"/>
              <a:gd name="connsiteY0" fmla="*/ 7620 h 1150622"/>
              <a:gd name="connsiteX1" fmla="*/ 655320 w 1287780"/>
              <a:gd name="connsiteY1" fmla="*/ 1150620 h 1150622"/>
              <a:gd name="connsiteX2" fmla="*/ 1287780 w 1287780"/>
              <a:gd name="connsiteY2" fmla="*/ 0 h 115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7780" h="1150622">
                <a:moveTo>
                  <a:pt x="0" y="7620"/>
                </a:moveTo>
                <a:cubicBezTo>
                  <a:pt x="220345" y="579755"/>
                  <a:pt x="440690" y="1151890"/>
                  <a:pt x="655320" y="1150620"/>
                </a:cubicBezTo>
                <a:cubicBezTo>
                  <a:pt x="869950" y="1149350"/>
                  <a:pt x="1078865" y="574675"/>
                  <a:pt x="128778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59411" y="843558"/>
                <a:ext cx="2695931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6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36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11" y="843558"/>
                <a:ext cx="2695931" cy="644728"/>
              </a:xfrm>
              <a:prstGeom prst="rect">
                <a:avLst/>
              </a:prstGeom>
              <a:blipFill rotWithShape="1">
                <a:blip r:embed="rId6"/>
                <a:stretch>
                  <a:fillRect r="-7014" b="-245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 rot="17420753">
                <a:off x="6504779" y="2482459"/>
                <a:ext cx="770339" cy="281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20753">
                <a:off x="6504779" y="2482459"/>
                <a:ext cx="770339" cy="281167"/>
              </a:xfrm>
              <a:prstGeom prst="rect">
                <a:avLst/>
              </a:prstGeom>
              <a:blipFill rotWithShape="1">
                <a:blip r:embed="rId7"/>
                <a:stretch>
                  <a:fillRect t="-741" r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27793" y="172451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параллельный перенос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457487" y="2038077"/>
                <a:ext cx="13324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2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87" y="2038077"/>
                <a:ext cx="133248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913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3586" y="2758548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Вверх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6" y="2758548"/>
                <a:ext cx="252028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179" t="-8333" r="-290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3586" y="3252994"/>
                <a:ext cx="25955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Вниз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6" y="3252994"/>
                <a:ext cx="259551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118" t="-8333" r="-282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Группа 2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413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4" grpId="0"/>
      <p:bldP spid="18" grpId="0"/>
      <p:bldP spid="18" grpId="1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Группа 12"/>
          <p:cNvGrpSpPr/>
          <p:nvPr/>
        </p:nvGrpSpPr>
        <p:grpSpPr>
          <a:xfrm>
            <a:off x="4032451" y="258696"/>
            <a:ext cx="4355973" cy="4409641"/>
            <a:chOff x="4283968" y="292629"/>
            <a:chExt cx="4355973" cy="4409641"/>
          </a:xfrm>
        </p:grpSpPr>
        <p:pic>
          <p:nvPicPr>
            <p:cNvPr id="14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Прямая со стрелкой 14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14" idx="2"/>
            </p:cNvCxnSpPr>
            <p:nvPr/>
          </p:nvCxnSpPr>
          <p:spPr>
            <a:xfrm flipH="1" flipV="1">
              <a:off x="6355324" y="408764"/>
              <a:ext cx="3860" cy="429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167" r="-588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225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80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Овал 19"/>
            <p:cNvSpPr/>
            <p:nvPr/>
          </p:nvSpPr>
          <p:spPr>
            <a:xfrm>
              <a:off x="6327850" y="3169354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олилиния 20"/>
          <p:cNvSpPr/>
          <p:nvPr/>
        </p:nvSpPr>
        <p:spPr>
          <a:xfrm>
            <a:off x="5452964" y="2013799"/>
            <a:ext cx="1287780" cy="1150622"/>
          </a:xfrm>
          <a:custGeom>
            <a:avLst/>
            <a:gdLst>
              <a:gd name="connsiteX0" fmla="*/ 0 w 1287780"/>
              <a:gd name="connsiteY0" fmla="*/ 7620 h 1150622"/>
              <a:gd name="connsiteX1" fmla="*/ 655320 w 1287780"/>
              <a:gd name="connsiteY1" fmla="*/ 1150620 h 1150622"/>
              <a:gd name="connsiteX2" fmla="*/ 1287780 w 1287780"/>
              <a:gd name="connsiteY2" fmla="*/ 0 h 115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7780" h="1150622">
                <a:moveTo>
                  <a:pt x="0" y="7620"/>
                </a:moveTo>
                <a:cubicBezTo>
                  <a:pt x="220345" y="579755"/>
                  <a:pt x="440690" y="1151890"/>
                  <a:pt x="655320" y="1150620"/>
                </a:cubicBezTo>
                <a:cubicBezTo>
                  <a:pt x="869950" y="1149350"/>
                  <a:pt x="1078865" y="574675"/>
                  <a:pt x="128778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 rot="17420753">
                <a:off x="6253262" y="2448526"/>
                <a:ext cx="770339" cy="281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20753">
                <a:off x="6253262" y="2448526"/>
                <a:ext cx="770339" cy="281167"/>
              </a:xfrm>
              <a:prstGeom prst="rect">
                <a:avLst/>
              </a:prstGeom>
              <a:blipFill rotWithShape="1">
                <a:blip r:embed="rId7"/>
                <a:stretch>
                  <a:fillRect t="-741" r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460848" y="1144691"/>
                <a:ext cx="1886542" cy="107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endParaRPr lang="en-US" sz="28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(0;0)</m:t>
                      </m:r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848" y="1144691"/>
                <a:ext cx="1886542" cy="1075615"/>
              </a:xfrm>
              <a:prstGeom prst="rect">
                <a:avLst/>
              </a:prstGeom>
              <a:blipFill rotWithShape="1">
                <a:blip r:embed="rId8"/>
                <a:stretch>
                  <a:fillRect r="-10032" b="-15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042688" y="2518242"/>
                <a:ext cx="2731196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36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36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36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6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36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(0;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688" y="2518242"/>
                <a:ext cx="2731196" cy="1077218"/>
              </a:xfrm>
              <a:prstGeom prst="rect">
                <a:avLst/>
              </a:prstGeom>
              <a:blipFill rotWithShape="1">
                <a:blip r:embed="rId9"/>
                <a:stretch>
                  <a:fillRect t="-7910" r="-8482" b="-15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99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2" grpId="0"/>
      <p:bldP spid="22" grpId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04059" y="302146"/>
            <a:ext cx="4355973" cy="4409641"/>
            <a:chOff x="4283968" y="292629"/>
            <a:chExt cx="4355973" cy="4409641"/>
          </a:xfrm>
        </p:grpSpPr>
        <p:pic>
          <p:nvPicPr>
            <p:cNvPr id="5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 стрелкой 5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stCxn id="5" idx="2"/>
            </p:cNvCxnSpPr>
            <p:nvPr/>
          </p:nvCxnSpPr>
          <p:spPr>
            <a:xfrm flipH="1" flipV="1">
              <a:off x="6355324" y="408764"/>
              <a:ext cx="3860" cy="429350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225" r="-441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225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8000" b="-1521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Овал 10"/>
            <p:cNvSpPr/>
            <p:nvPr/>
          </p:nvSpPr>
          <p:spPr>
            <a:xfrm>
              <a:off x="6327850" y="3169354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Полилиния 48"/>
          <p:cNvSpPr/>
          <p:nvPr/>
        </p:nvSpPr>
        <p:spPr>
          <a:xfrm>
            <a:off x="1845892" y="658026"/>
            <a:ext cx="1452785" cy="2555214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76056" y="398498"/>
                <a:ext cx="4104456" cy="1217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график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−3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</a:rPr>
                  <a:t>,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используя </a:t>
                </a:r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шаблон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98498"/>
                <a:ext cx="4104456" cy="1217000"/>
              </a:xfrm>
              <a:prstGeom prst="rect">
                <a:avLst/>
              </a:prstGeom>
              <a:blipFill rotWithShape="1">
                <a:blip r:embed="rId6"/>
                <a:stretch>
                  <a:fillRect l="-2377" t="-4000" b="-9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5937" y="1910666"/>
                <a:ext cx="12618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937" y="1910666"/>
                <a:ext cx="1261884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5314" t="-9091" r="-869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5523941" y="2673038"/>
            <a:ext cx="3069619" cy="2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955989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61312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48077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153400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13440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73480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84605" y="2353855"/>
                <a:ext cx="3863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605" y="2353855"/>
                <a:ext cx="386388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539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84605" y="2569299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605" y="2569299"/>
                <a:ext cx="37138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>
            <a:off x="8233520" y="2459861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593560" y="245701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78393" y="2383557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393" y="2383557"/>
                <a:ext cx="498855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853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12567" y="2383557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567" y="2383557"/>
                <a:ext cx="498855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975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53400" y="238355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400" y="2383557"/>
                <a:ext cx="34496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28514" y="238355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514" y="2383557"/>
                <a:ext cx="34496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228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73480" y="238463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480" y="2384633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01252" y="2400022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ru-RU" sz="1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252" y="2400022"/>
                <a:ext cx="498855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975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28857" y="238355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857" y="2383557"/>
                <a:ext cx="344966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65937" y="3107744"/>
                <a:ext cx="3626543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−3</m:t>
                    </m:r>
                  </m:oMath>
                </a14:m>
                <a:r>
                  <a:rPr lang="ru-RU" dirty="0" smtClean="0"/>
                  <a:t>: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=−3&lt;0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параллельный перенос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 3 единицы вниз.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937" y="3107744"/>
                <a:ext cx="3626543" cy="1231106"/>
              </a:xfrm>
              <a:prstGeom prst="rect">
                <a:avLst/>
              </a:prstGeom>
              <a:blipFill rotWithShape="1">
                <a:blip r:embed="rId17"/>
                <a:stretch>
                  <a:fillRect l="-1849" t="-2475" b="-6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Овал 34"/>
          <p:cNvSpPr/>
          <p:nvPr/>
        </p:nvSpPr>
        <p:spPr>
          <a:xfrm>
            <a:off x="1896118" y="110221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105002" y="2247569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316598" y="293863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771800" y="293863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979147" y="2269178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188608" y="110221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 rot="17016609">
                <a:off x="2678198" y="1045188"/>
                <a:ext cx="7520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016609">
                <a:off x="2678198" y="1045188"/>
                <a:ext cx="752001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4511" r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Полилиния 59"/>
          <p:cNvSpPr/>
          <p:nvPr/>
        </p:nvSpPr>
        <p:spPr>
          <a:xfrm>
            <a:off x="1856551" y="1347614"/>
            <a:ext cx="1452785" cy="2555214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6881609">
                <a:off x="2731398" y="2051094"/>
                <a:ext cx="10658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>
                          <a:solidFill>
                            <a:srgbClr val="0070C0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881609">
                <a:off x="2731398" y="2051094"/>
                <a:ext cx="1065805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3297" r="-1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Группа 50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978196" y="263252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96" y="2632523"/>
                <a:ext cx="344966" cy="338554"/>
              </a:xfrm>
              <a:prstGeom prst="rect">
                <a:avLst/>
              </a:prstGeom>
              <a:blipFill rotWithShape="1">
                <a:blip r:embed="rId21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398555" y="2630734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555" y="2630734"/>
                <a:ext cx="344966" cy="338554"/>
              </a:xfrm>
              <a:prstGeom prst="rect">
                <a:avLst/>
              </a:prstGeom>
              <a:blipFill rotWithShape="1">
                <a:blip r:embed="rId22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789511" y="2630854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511" y="2630854"/>
                <a:ext cx="344966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168821" y="263252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821" y="2632523"/>
                <a:ext cx="344966" cy="338554"/>
              </a:xfrm>
              <a:prstGeom prst="rect">
                <a:avLst/>
              </a:prstGeom>
              <a:blipFill rotWithShape="1">
                <a:blip r:embed="rId24"/>
                <a:stretch>
                  <a:fillRect t="-5455" r="-12281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529511" y="263026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511" y="2630260"/>
                <a:ext cx="344966" cy="338554"/>
              </a:xfrm>
              <a:prstGeom prst="rect">
                <a:avLst/>
              </a:prstGeom>
              <a:blipFill rotWithShape="1">
                <a:blip r:embed="rId25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874477" y="263252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77" y="2632523"/>
                <a:ext cx="344966" cy="338554"/>
              </a:xfrm>
              <a:prstGeom prst="rect">
                <a:avLst/>
              </a:prstGeom>
              <a:blipFill rotWithShape="1">
                <a:blip r:embed="rId26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228857" y="262440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857" y="2624407"/>
                <a:ext cx="344966" cy="338554"/>
              </a:xfrm>
              <a:prstGeom prst="rect">
                <a:avLst/>
              </a:prstGeom>
              <a:blipFill rotWithShape="1">
                <a:blip r:embed="rId27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36655" y="3857626"/>
                <a:ext cx="8721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(0;−3)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655" y="3857626"/>
                <a:ext cx="872157" cy="307777"/>
              </a:xfrm>
              <a:prstGeom prst="rect">
                <a:avLst/>
              </a:prstGeom>
              <a:blipFill rotWithShape="1">
                <a:blip r:embed="rId28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Овал 52"/>
          <p:cNvSpPr/>
          <p:nvPr/>
        </p:nvSpPr>
        <p:spPr>
          <a:xfrm>
            <a:off x="1896118" y="110221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100702" y="2247569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312298" y="293863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544810" y="3180443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771799" y="2939104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979147" y="2266476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188608" y="1102209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95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08642E-6 L 0.00087 0.13982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5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2.59259E-6 L 0.00052 0.1413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068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1.85185E-6 L 0.00087 0.13982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5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3.88889E-6 0.14012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0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7284E-6 L 5E-6 0.13982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19753E-6 L 3.88889E-6 0.13981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5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7284E-6 L 2.77778E-6 0.1398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" grpId="0"/>
      <p:bldP spid="20" grpId="0"/>
      <p:bldP spid="21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 animBg="1"/>
      <p:bldP spid="36" grpId="0" animBg="1"/>
      <p:bldP spid="37" grpId="0" animBg="1"/>
      <p:bldP spid="38" grpId="0" animBg="1"/>
      <p:bldP spid="47" grpId="0" animBg="1"/>
      <p:bldP spid="48" grpId="0" animBg="1"/>
      <p:bldP spid="50" grpId="0"/>
      <p:bldP spid="60" grpId="0" animBg="1"/>
      <p:bldP spid="5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12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7" t="28168" r="27950" b="15737"/>
          <a:stretch/>
        </p:blipFill>
        <p:spPr bwMode="auto">
          <a:xfrm>
            <a:off x="514872" y="450746"/>
            <a:ext cx="4128805" cy="426104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504059" y="2747778"/>
            <a:ext cx="41288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 flipV="1">
            <a:off x="1971653" y="2285123"/>
            <a:ext cx="1180775" cy="1597742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  <a:noFill/>
          <a:ln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1979640" y="1155405"/>
            <a:ext cx="1180775" cy="1597742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 flipV="1">
            <a:off x="1999960" y="2764048"/>
            <a:ext cx="1180775" cy="1597742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flipH="1" flipV="1">
            <a:off x="2575415" y="418281"/>
            <a:ext cx="3860" cy="4293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43745" y="2459746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745" y="2459746"/>
                <a:ext cx="326371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81810" y="302146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810" y="302146"/>
                <a:ext cx="332142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15799" y="268469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799" y="2684690"/>
                <a:ext cx="332142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72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2547941" y="2718778"/>
            <a:ext cx="54947" cy="5875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76056" y="299195"/>
                <a:ext cx="4104456" cy="1217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график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+2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</a:rPr>
                  <a:t>,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используя </a:t>
                </a:r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шаблон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99195"/>
                <a:ext cx="4104456" cy="1217000"/>
              </a:xfrm>
              <a:prstGeom prst="rect">
                <a:avLst/>
              </a:prstGeom>
              <a:blipFill rotWithShape="1">
                <a:blip r:embed="rId6"/>
                <a:stretch>
                  <a:fillRect l="-2377" t="-4000" b="-9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65912" y="1680359"/>
                <a:ext cx="12618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912" y="1680359"/>
                <a:ext cx="1261884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4831" t="-9231" r="-9179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5416960" y="2444802"/>
            <a:ext cx="22775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77000" y="222877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82323" y="222877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69088" y="222877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974411" y="222877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334451" y="222877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694491" y="2228778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05616" y="2123548"/>
                <a:ext cx="3863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616" y="2123548"/>
                <a:ext cx="386388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381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05616" y="2338992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616" y="2338992"/>
                <a:ext cx="37138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96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89155" y="2153250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155" y="2153250"/>
                <a:ext cx="498855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975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80111" y="2153250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111" y="2153250"/>
                <a:ext cx="498855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975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597144" y="215325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144" y="2153250"/>
                <a:ext cx="34496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00833" y="215325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33" y="2153250"/>
                <a:ext cx="34496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345799" y="215432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799" y="2154326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84962" y="2688471"/>
                <a:ext cx="362654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26670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симметрия относительно оси х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962" y="2688471"/>
                <a:ext cx="3626543" cy="677108"/>
              </a:xfrm>
              <a:prstGeom prst="rect">
                <a:avLst/>
              </a:prstGeom>
              <a:blipFill rotWithShape="1">
                <a:blip r:embed="rId15"/>
                <a:stretch>
                  <a:fillRect l="-1681" t="-4505" b="-13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2105002" y="1787476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316598" y="2478538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771800" y="2478537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979147" y="1809085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152428" y="1296591"/>
                <a:ext cx="8333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𝑦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428" y="1296591"/>
                <a:ext cx="833305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455" r="-583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Овал 53"/>
          <p:cNvSpPr/>
          <p:nvPr/>
        </p:nvSpPr>
        <p:spPr>
          <a:xfrm>
            <a:off x="2100702" y="1787476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312298" y="2478538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771799" y="247901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979147" y="1806383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078563" y="3408551"/>
                <a:ext cx="3109835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𝑦</m:t>
                    </m:r>
                    <m:r>
                      <a:rPr lang="ru-RU" sz="2000" i="1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+2</m:t>
                    </m:r>
                  </m:oMath>
                </a14:m>
                <a:endParaRPr lang="ru-RU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indent="266700"/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𝑛</m:t>
                    </m:r>
                    <m:r>
                      <a:rPr lang="en-US" sz="2000" i="1">
                        <a:latin typeface="Cambria Math"/>
                      </a:rPr>
                      <m:t>=2&gt;0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indent="266700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параллельный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перенос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indent="266700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на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единицы вверх.</a:t>
                </a: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563" y="3408551"/>
                <a:ext cx="3109835" cy="1323439"/>
              </a:xfrm>
              <a:prstGeom prst="rect">
                <a:avLst/>
              </a:prstGeom>
              <a:blipFill rotWithShape="1">
                <a:blip r:embed="rId17"/>
                <a:stretch>
                  <a:fillRect l="-1961" t="-2304" b="-7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Группа 4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848245" y="240042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245" y="2400427"/>
                <a:ext cx="344966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193211" y="240054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211" y="2400547"/>
                <a:ext cx="344966" cy="338554"/>
              </a:xfrm>
              <a:prstGeom prst="rect">
                <a:avLst/>
              </a:prstGeom>
              <a:blipFill rotWithShape="1">
                <a:blip r:embed="rId20"/>
                <a:stretch>
                  <a:fillRect t="-5455" r="-12281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593515" y="240221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515" y="2402216"/>
                <a:ext cx="344966" cy="338554"/>
              </a:xfrm>
              <a:prstGeom prst="rect">
                <a:avLst/>
              </a:prstGeom>
              <a:blipFill rotWithShape="1">
                <a:blip r:embed="rId21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992305" y="239995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305" y="2399953"/>
                <a:ext cx="344966" cy="338554"/>
              </a:xfrm>
              <a:prstGeom prst="rect">
                <a:avLst/>
              </a:prstGeom>
              <a:blipFill rotWithShape="1">
                <a:blip r:embed="rId22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346796" y="240221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796" y="2402216"/>
                <a:ext cx="344966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Овал 62"/>
          <p:cNvSpPr/>
          <p:nvPr/>
        </p:nvSpPr>
        <p:spPr>
          <a:xfrm flipV="1">
            <a:off x="2339821" y="2957342"/>
            <a:ext cx="54947" cy="587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flipV="1">
            <a:off x="2118803" y="3650617"/>
            <a:ext cx="54947" cy="587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 flipV="1">
            <a:off x="2982514" y="3622988"/>
            <a:ext cx="54947" cy="587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 flipV="1">
            <a:off x="2771800" y="2954332"/>
            <a:ext cx="54947" cy="587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39663" y="249651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663" y="2496512"/>
                <a:ext cx="332142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3171210" y="3853368"/>
                <a:ext cx="9871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/>
                        </a:rPr>
                        <m:t>𝑦</m:t>
                      </m:r>
                      <m:r>
                        <a:rPr lang="ru-RU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ru-RU" sz="16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210" y="3853368"/>
                <a:ext cx="987193" cy="338554"/>
              </a:xfrm>
              <a:prstGeom prst="rect">
                <a:avLst/>
              </a:prstGeom>
              <a:blipFill rotWithShape="1">
                <a:blip r:embed="rId25"/>
                <a:stretch>
                  <a:fillRect t="-5357" r="-4938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Овал 68"/>
          <p:cNvSpPr/>
          <p:nvPr/>
        </p:nvSpPr>
        <p:spPr>
          <a:xfrm>
            <a:off x="2555776" y="2718398"/>
            <a:ext cx="54947" cy="587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2954584" y="2914717"/>
                <a:ext cx="134607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ru-RU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ru-RU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584" y="2914717"/>
                <a:ext cx="1346074" cy="338554"/>
              </a:xfrm>
              <a:prstGeom prst="rect">
                <a:avLst/>
              </a:prstGeom>
              <a:blipFill rotWithShape="1">
                <a:blip r:embed="rId26"/>
                <a:stretch>
                  <a:fillRect t="-5357" r="-363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2315068" y="2018469"/>
                <a:ext cx="87215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1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sz="1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1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068" y="2018469"/>
                <a:ext cx="872157" cy="261610"/>
              </a:xfrm>
              <a:prstGeom prst="rect">
                <a:avLst/>
              </a:prstGeom>
              <a:blipFill rotWithShape="1">
                <a:blip r:embed="rId27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9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9877E-6 L -0.00243 -0.0895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4475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4.44444E-6 L -0.00208 -0.09476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4753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556 L -0.00139 -0.09228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7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37 L 3.61111E-6 -0.09445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7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45679E-6 L -0.00243 -0.08395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4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9" grpId="0" animBg="1"/>
      <p:bldP spid="62" grpId="0" animBg="1"/>
      <p:bldP spid="8" grpId="0"/>
      <p:bldP spid="9" grpId="0"/>
      <p:bldP spid="10" grpId="0"/>
      <p:bldP spid="11" grpId="0" animBg="1"/>
      <p:bldP spid="2" grpId="0"/>
      <p:bldP spid="3" grpId="0"/>
      <p:bldP spid="20" grpId="0"/>
      <p:bldP spid="21" grpId="0"/>
      <p:bldP spid="27" grpId="0"/>
      <p:bldP spid="28" grpId="0"/>
      <p:bldP spid="29" grpId="0"/>
      <p:bldP spid="30" grpId="0"/>
      <p:bldP spid="31" grpId="0"/>
      <p:bldP spid="34" grpId="0"/>
      <p:bldP spid="36" grpId="0" animBg="1"/>
      <p:bldP spid="37" grpId="0" animBg="1"/>
      <p:bldP spid="38" grpId="0" animBg="1"/>
      <p:bldP spid="47" grpId="0" animBg="1"/>
      <p:bldP spid="50" grpId="0"/>
      <p:bldP spid="54" grpId="0" animBg="1"/>
      <p:bldP spid="55" grpId="0" animBg="1"/>
      <p:bldP spid="57" grpId="0" animBg="1"/>
      <p:bldP spid="58" grpId="0" animBg="1"/>
      <p:bldP spid="52" grpId="0"/>
      <p:bldP spid="53" grpId="0"/>
      <p:bldP spid="56" grpId="0"/>
      <p:bldP spid="59" grpId="0"/>
      <p:bldP spid="60" grpId="0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/>
      <p:bldP spid="68" grpId="0"/>
      <p:bldP spid="69" grpId="0" animBg="1"/>
      <p:bldP spid="69" grpId="1" animBg="1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283968" y="292629"/>
            <a:ext cx="4355973" cy="4409641"/>
            <a:chOff x="4283968" y="292629"/>
            <a:chExt cx="4355973" cy="4409641"/>
          </a:xfrm>
        </p:grpSpPr>
        <p:pic>
          <p:nvPicPr>
            <p:cNvPr id="5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 стрелкой 5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stCxn id="5" idx="2"/>
            </p:cNvCxnSpPr>
            <p:nvPr/>
          </p:nvCxnSpPr>
          <p:spPr>
            <a:xfrm flipH="1" flipV="1">
              <a:off x="6355324" y="408764"/>
              <a:ext cx="3860" cy="429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167" r="-588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225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80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Овал 13"/>
            <p:cNvSpPr/>
            <p:nvPr/>
          </p:nvSpPr>
          <p:spPr>
            <a:xfrm>
              <a:off x="6327850" y="3169354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5704481" y="2047732"/>
            <a:ext cx="1287780" cy="1150622"/>
          </a:xfrm>
          <a:custGeom>
            <a:avLst/>
            <a:gdLst>
              <a:gd name="connsiteX0" fmla="*/ 0 w 1287780"/>
              <a:gd name="connsiteY0" fmla="*/ 7620 h 1150622"/>
              <a:gd name="connsiteX1" fmla="*/ 655320 w 1287780"/>
              <a:gd name="connsiteY1" fmla="*/ 1150620 h 1150622"/>
              <a:gd name="connsiteX2" fmla="*/ 1287780 w 1287780"/>
              <a:gd name="connsiteY2" fmla="*/ 0 h 115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7780" h="1150622">
                <a:moveTo>
                  <a:pt x="0" y="7620"/>
                </a:moveTo>
                <a:cubicBezTo>
                  <a:pt x="220345" y="579755"/>
                  <a:pt x="440690" y="1151890"/>
                  <a:pt x="655320" y="1150620"/>
                </a:cubicBezTo>
                <a:cubicBezTo>
                  <a:pt x="869950" y="1149350"/>
                  <a:pt x="1078865" y="574675"/>
                  <a:pt x="128778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33733" y="843558"/>
                <a:ext cx="2695931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6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36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33" y="843558"/>
                <a:ext cx="2695931" cy="644728"/>
              </a:xfrm>
              <a:prstGeom prst="rect">
                <a:avLst/>
              </a:prstGeom>
              <a:blipFill rotWithShape="1">
                <a:blip r:embed="rId6"/>
                <a:stretch>
                  <a:fillRect r="-6998" b="-245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 rot="17420753">
                <a:off x="6504779" y="2482459"/>
                <a:ext cx="770339" cy="281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20753">
                <a:off x="6504779" y="2482459"/>
                <a:ext cx="770339" cy="281167"/>
              </a:xfrm>
              <a:prstGeom prst="rect">
                <a:avLst/>
              </a:prstGeom>
              <a:blipFill rotWithShape="1">
                <a:blip r:embed="rId7"/>
                <a:stretch>
                  <a:fillRect t="-741" r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27793" y="172451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параллельный перенос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457487" y="2038077"/>
                <a:ext cx="13324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2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87" y="2038077"/>
                <a:ext cx="1332481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913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63586" y="2758548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Вверх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6" y="2758548"/>
                <a:ext cx="252028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179" t="-8333" r="-290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3586" y="3252994"/>
                <a:ext cx="25955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Вниз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6" y="3252994"/>
                <a:ext cx="259551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118" t="-8333" r="-282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Группа 2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47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4" grpId="0"/>
      <p:bldP spid="18" grpId="0"/>
      <p:bldP spid="18" grpId="1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494</Words>
  <Application>Microsoft Office PowerPoint</Application>
  <PresentationFormat>Экран (16:9)</PresentationFormat>
  <Paragraphs>138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2014-07-01T05:28:30Z</dcterms:created>
  <dcterms:modified xsi:type="dcterms:W3CDTF">2014-07-29T09:29:24Z</dcterms:modified>
</cp:coreProperties>
</file>