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51C86-4553-49A7-A89A-A73A63D558EA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7955-6097-4828-B66E-04187B51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7772400" cy="1946647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ГОТОВИМСЯ К КОНТРОЛЬНОЙ РАБОТЕ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ПРАВОПИСАНИЕ РАЗДЕЛИТЕЛЬНЫХ ЗНАКОВ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ПРАВОПИСАНИЕ БУКВ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И/Ы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ПОСЛЕ ПРИСТАВОК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ПРАВОПИСАНИЕ ПРИСТАВОК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НА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З/С</a:t>
            </a:r>
          </a:p>
          <a:p>
            <a:pPr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ПРЕ- и ПРИ- 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31440"/>
            <a:ext cx="8229600" cy="80607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ru-RU" sz="4300" b="1" dirty="0" smtClean="0"/>
              <a:t>Пред..</a:t>
            </a:r>
            <a:r>
              <a:rPr lang="ru-RU" sz="4300" b="1" dirty="0" err="1" smtClean="0"/>
              <a:t>явитель</a:t>
            </a:r>
            <a:r>
              <a:rPr lang="ru-RU" sz="4300" b="1" dirty="0" smtClean="0"/>
              <a:t>, сер..</a:t>
            </a:r>
            <a:r>
              <a:rPr lang="ru-RU" sz="4300" b="1" dirty="0" err="1" smtClean="0"/>
              <a:t>ёзный</a:t>
            </a:r>
            <a:r>
              <a:rPr lang="ru-RU" sz="4300" b="1" dirty="0" smtClean="0"/>
              <a:t>, п..</a:t>
            </a:r>
            <a:r>
              <a:rPr lang="ru-RU" sz="4300" b="1" dirty="0" err="1" smtClean="0"/>
              <a:t>еса</a:t>
            </a:r>
            <a:r>
              <a:rPr lang="ru-RU" sz="4300" b="1" dirty="0" smtClean="0"/>
              <a:t>, </a:t>
            </a:r>
            <a:r>
              <a:rPr lang="ru-RU" sz="4300" b="1" dirty="0" err="1" smtClean="0"/>
              <a:t>суб</a:t>
            </a:r>
            <a:r>
              <a:rPr lang="ru-RU" sz="4300" b="1" dirty="0" smtClean="0"/>
              <a:t>..</a:t>
            </a:r>
            <a:r>
              <a:rPr lang="ru-RU" sz="4300" b="1" dirty="0" err="1" smtClean="0"/>
              <a:t>ективный</a:t>
            </a:r>
            <a:r>
              <a:rPr lang="ru-RU" sz="4300" b="1" dirty="0" smtClean="0"/>
              <a:t>, четырёх..этажный, бур..</a:t>
            </a:r>
            <a:r>
              <a:rPr lang="ru-RU" sz="4300" b="1" dirty="0" err="1" smtClean="0"/>
              <a:t>ян</a:t>
            </a:r>
            <a:r>
              <a:rPr lang="ru-RU" sz="4300" b="1" dirty="0" smtClean="0"/>
              <a:t>, сверх..естественный, с..экономить, пан..европейский, </a:t>
            </a:r>
            <a:r>
              <a:rPr lang="ru-RU" sz="4300" b="1" dirty="0" err="1" smtClean="0"/>
              <a:t>павил</a:t>
            </a:r>
            <a:r>
              <a:rPr lang="ru-RU" sz="4300" b="1" dirty="0" smtClean="0"/>
              <a:t>..он, ад..</a:t>
            </a:r>
            <a:r>
              <a:rPr lang="ru-RU" sz="4300" b="1" dirty="0" err="1" smtClean="0"/>
              <a:t>ютант</a:t>
            </a:r>
            <a:r>
              <a:rPr lang="ru-RU" sz="4300" b="1" dirty="0" smtClean="0"/>
              <a:t>, </a:t>
            </a:r>
            <a:r>
              <a:rPr lang="ru-RU" sz="4300" b="1" dirty="0" err="1" smtClean="0"/>
              <a:t>гнездов</a:t>
            </a:r>
            <a:r>
              <a:rPr lang="ru-RU" sz="4300" b="1" dirty="0" smtClean="0"/>
              <a:t>..е, под..ячий, без..</a:t>
            </a:r>
            <a:r>
              <a:rPr lang="ru-RU" sz="4300" b="1" dirty="0" err="1" smtClean="0"/>
              <a:t>упречный</a:t>
            </a:r>
            <a:r>
              <a:rPr lang="ru-RU" sz="4300" b="1" dirty="0" smtClean="0"/>
              <a:t>, от..явленный, транс..азиатский, </a:t>
            </a:r>
            <a:r>
              <a:rPr lang="ru-RU" sz="4300" b="1" dirty="0" err="1" smtClean="0"/>
              <a:t>фельд</a:t>
            </a:r>
            <a:r>
              <a:rPr lang="ru-RU" sz="4300" b="1" dirty="0" smtClean="0"/>
              <a:t>..егерь, </a:t>
            </a:r>
            <a:r>
              <a:rPr lang="ru-RU" sz="4300" b="1" dirty="0" err="1" smtClean="0"/>
              <a:t>интерв</a:t>
            </a:r>
            <a:r>
              <a:rPr lang="ru-RU" sz="4300" b="1" dirty="0" smtClean="0"/>
              <a:t>..</a:t>
            </a:r>
            <a:r>
              <a:rPr lang="ru-RU" sz="4300" b="1" dirty="0" err="1" smtClean="0"/>
              <a:t>юировать</a:t>
            </a:r>
            <a:r>
              <a:rPr lang="ru-RU" sz="4300" b="1" dirty="0" smtClean="0"/>
              <a:t>, </a:t>
            </a:r>
            <a:r>
              <a:rPr lang="ru-RU" sz="4300" b="1" dirty="0" err="1" smtClean="0"/>
              <a:t>батал</a:t>
            </a:r>
            <a:r>
              <a:rPr lang="ru-RU" sz="4300" b="1" dirty="0" smtClean="0"/>
              <a:t>..он, трёх..ярусный, без..ответный, неб..</a:t>
            </a:r>
            <a:r>
              <a:rPr lang="ru-RU" sz="4300" b="1" dirty="0" err="1" smtClean="0"/>
              <a:t>ющийся</a:t>
            </a:r>
            <a:r>
              <a:rPr lang="ru-RU" sz="4300" b="1" dirty="0" smtClean="0"/>
              <a:t>, в..</a:t>
            </a:r>
            <a:r>
              <a:rPr lang="ru-RU" sz="4300" b="1" dirty="0" err="1" smtClean="0"/>
              <a:t>ездной</a:t>
            </a:r>
            <a:r>
              <a:rPr lang="ru-RU" sz="4300" b="1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243408"/>
            <a:ext cx="8229600" cy="5180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Пред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явитель, суб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ективный, сверх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естественный, пан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европейский, ад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ютант, от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явленный, фельд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егерь, трёх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ярусный, в</a:t>
            </a:r>
            <a:r>
              <a:rPr lang="ru-RU" sz="5400" b="1" dirty="0" smtClean="0">
                <a:solidFill>
                  <a:srgbClr val="0070C0"/>
                </a:solidFill>
              </a:rPr>
              <a:t>ъ</a:t>
            </a:r>
            <a:r>
              <a:rPr lang="ru-RU" sz="5400" b="1" dirty="0" smtClean="0"/>
              <a:t>ездной.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99392"/>
            <a:ext cx="8229600" cy="3740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97352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Пред..</a:t>
            </a:r>
            <a:r>
              <a:rPr lang="ru-RU" sz="4000" b="1" dirty="0" err="1" smtClean="0"/>
              <a:t>явитель</a:t>
            </a:r>
            <a:r>
              <a:rPr lang="ru-RU" sz="4000" b="1" dirty="0" smtClean="0"/>
              <a:t>, сер..</a:t>
            </a:r>
            <a:r>
              <a:rPr lang="ru-RU" sz="4000" b="1" dirty="0" err="1" smtClean="0"/>
              <a:t>ёзный</a:t>
            </a:r>
            <a:r>
              <a:rPr lang="ru-RU" sz="4000" b="1" dirty="0" smtClean="0"/>
              <a:t>, п..</a:t>
            </a:r>
            <a:r>
              <a:rPr lang="ru-RU" sz="4000" b="1" dirty="0" err="1" smtClean="0"/>
              <a:t>еса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суб</a:t>
            </a:r>
            <a:r>
              <a:rPr lang="ru-RU" sz="4000" b="1" dirty="0" smtClean="0"/>
              <a:t>..</a:t>
            </a:r>
            <a:r>
              <a:rPr lang="ru-RU" sz="4000" b="1" dirty="0" err="1" smtClean="0"/>
              <a:t>ективный</a:t>
            </a:r>
            <a:r>
              <a:rPr lang="ru-RU" sz="4000" b="1" dirty="0" smtClean="0"/>
              <a:t>, четырёх..этажный, бур..</a:t>
            </a:r>
            <a:r>
              <a:rPr lang="ru-RU" sz="4000" b="1" dirty="0" err="1" smtClean="0"/>
              <a:t>ян</a:t>
            </a:r>
            <a:r>
              <a:rPr lang="ru-RU" sz="4000" b="1" dirty="0" smtClean="0"/>
              <a:t>, сверх..естественный, с..экономить, пан..европейский, </a:t>
            </a:r>
            <a:r>
              <a:rPr lang="ru-RU" sz="4000" b="1" dirty="0" err="1" smtClean="0"/>
              <a:t>павил</a:t>
            </a:r>
            <a:r>
              <a:rPr lang="ru-RU" sz="4000" b="1" dirty="0" smtClean="0"/>
              <a:t>..он, ад..</a:t>
            </a:r>
            <a:r>
              <a:rPr lang="ru-RU" sz="4000" b="1" dirty="0" err="1" smtClean="0"/>
              <a:t>ютант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гнездов</a:t>
            </a:r>
            <a:r>
              <a:rPr lang="ru-RU" sz="4000" b="1" dirty="0" smtClean="0"/>
              <a:t>..е, под..ячий, без..</a:t>
            </a:r>
            <a:r>
              <a:rPr lang="ru-RU" sz="4000" b="1" dirty="0" err="1" smtClean="0"/>
              <a:t>упречный</a:t>
            </a:r>
            <a:r>
              <a:rPr lang="ru-RU" sz="4000" b="1" dirty="0" smtClean="0"/>
              <a:t>, от..явленный, транс..азиатский, </a:t>
            </a:r>
            <a:r>
              <a:rPr lang="ru-RU" sz="4000" b="1" dirty="0" err="1" smtClean="0"/>
              <a:t>фельд</a:t>
            </a:r>
            <a:r>
              <a:rPr lang="ru-RU" sz="4000" b="1" dirty="0" smtClean="0"/>
              <a:t>..егерь, </a:t>
            </a:r>
            <a:r>
              <a:rPr lang="ru-RU" sz="4000" b="1" dirty="0" err="1" smtClean="0"/>
              <a:t>интерв</a:t>
            </a:r>
            <a:r>
              <a:rPr lang="ru-RU" sz="4000" b="1" dirty="0" smtClean="0"/>
              <a:t>..</a:t>
            </a:r>
            <a:r>
              <a:rPr lang="ru-RU" sz="4000" b="1" dirty="0" err="1" smtClean="0"/>
              <a:t>юироваить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батал</a:t>
            </a:r>
            <a:r>
              <a:rPr lang="ru-RU" sz="4000" b="1" dirty="0" smtClean="0"/>
              <a:t>..он, трёх..ярусный, без..ответный, неб..</a:t>
            </a:r>
            <a:r>
              <a:rPr lang="ru-RU" sz="4000" b="1" dirty="0" err="1" smtClean="0"/>
              <a:t>ющийся</a:t>
            </a:r>
            <a:r>
              <a:rPr lang="ru-RU" sz="4000" b="1" dirty="0" smtClean="0"/>
              <a:t>, в..</a:t>
            </a:r>
            <a:r>
              <a:rPr lang="ru-RU" sz="4000" b="1" dirty="0" err="1" smtClean="0"/>
              <a:t>ездной</a:t>
            </a:r>
            <a:r>
              <a:rPr lang="ru-RU" sz="4000" b="1" dirty="0" smtClean="0"/>
              <a:t>.</a:t>
            </a:r>
          </a:p>
          <a:p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4460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ru-RU" sz="5400" b="1" dirty="0"/>
              <a:t>ч</a:t>
            </a:r>
            <a:r>
              <a:rPr lang="ru-RU" sz="5400" b="1" dirty="0" smtClean="0"/>
              <a:t>етырёх</a:t>
            </a:r>
            <a:r>
              <a:rPr lang="ru-RU" sz="5400" b="1" dirty="0" smtClean="0">
                <a:solidFill>
                  <a:srgbClr val="0070C0"/>
                </a:solidFill>
              </a:rPr>
              <a:t>э</a:t>
            </a:r>
            <a:r>
              <a:rPr lang="ru-RU" sz="5400" b="1" dirty="0" smtClean="0"/>
              <a:t>тажный</a:t>
            </a:r>
          </a:p>
          <a:p>
            <a:r>
              <a:rPr lang="ru-RU" sz="5400" b="1" dirty="0"/>
              <a:t>с</a:t>
            </a:r>
            <a:r>
              <a:rPr lang="ru-RU" sz="5400" b="1" dirty="0" smtClean="0">
                <a:solidFill>
                  <a:srgbClr val="0070C0"/>
                </a:solidFill>
              </a:rPr>
              <a:t>э</a:t>
            </a:r>
            <a:r>
              <a:rPr lang="ru-RU" sz="5400" b="1" dirty="0" smtClean="0"/>
              <a:t>кономить</a:t>
            </a:r>
          </a:p>
          <a:p>
            <a:r>
              <a:rPr lang="ru-RU" sz="5400" b="1" dirty="0"/>
              <a:t>б</a:t>
            </a:r>
            <a:r>
              <a:rPr lang="ru-RU" sz="5400" b="1" dirty="0" smtClean="0"/>
              <a:t>ез</a:t>
            </a:r>
            <a:r>
              <a:rPr lang="ru-RU" sz="5400" b="1" dirty="0" smtClean="0">
                <a:solidFill>
                  <a:srgbClr val="0070C0"/>
                </a:solidFill>
              </a:rPr>
              <a:t>у</a:t>
            </a:r>
            <a:r>
              <a:rPr lang="ru-RU" sz="5400" b="1" dirty="0" smtClean="0"/>
              <a:t>пречный</a:t>
            </a:r>
          </a:p>
          <a:p>
            <a:r>
              <a:rPr lang="ru-RU" sz="5400" b="1" dirty="0"/>
              <a:t>т</a:t>
            </a:r>
            <a:r>
              <a:rPr lang="ru-RU" sz="5400" b="1" dirty="0" smtClean="0"/>
              <a:t>ранс</a:t>
            </a:r>
            <a:r>
              <a:rPr lang="ru-RU" sz="5400" b="1" dirty="0" smtClean="0">
                <a:solidFill>
                  <a:srgbClr val="0070C0"/>
                </a:solidFill>
              </a:rPr>
              <a:t>а</a:t>
            </a:r>
            <a:r>
              <a:rPr lang="ru-RU" sz="5400" b="1" dirty="0" smtClean="0"/>
              <a:t>зиатский</a:t>
            </a:r>
          </a:p>
          <a:p>
            <a:r>
              <a:rPr lang="ru-RU" sz="5400" b="1" dirty="0" smtClean="0"/>
              <a:t>без</a:t>
            </a:r>
            <a:r>
              <a:rPr lang="ru-RU" sz="5400" b="1" dirty="0" smtClean="0">
                <a:solidFill>
                  <a:srgbClr val="0070C0"/>
                </a:solidFill>
              </a:rPr>
              <a:t>о</a:t>
            </a:r>
            <a:r>
              <a:rPr lang="ru-RU" sz="5400" b="1" dirty="0" smtClean="0"/>
              <a:t>тветный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31440"/>
            <a:ext cx="8229600" cy="80607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Без..</a:t>
            </a:r>
            <a:r>
              <a:rPr lang="ru-RU" sz="4400" b="1" dirty="0" err="1" smtClean="0"/>
              <a:t>дейность</a:t>
            </a:r>
            <a:r>
              <a:rPr lang="ru-RU" sz="4400" b="1" dirty="0" smtClean="0"/>
              <a:t>, </a:t>
            </a:r>
            <a:r>
              <a:rPr lang="ru-RU" sz="4400" b="1" dirty="0" err="1" smtClean="0"/>
              <a:t>сн</a:t>
            </a:r>
            <a:r>
              <a:rPr lang="ru-RU" sz="4400" b="1" dirty="0" smtClean="0"/>
              <a:t>..мать, </a:t>
            </a:r>
            <a:r>
              <a:rPr lang="ru-RU" sz="4400" b="1" smtClean="0"/>
              <a:t>пан</a:t>
            </a:r>
            <a:r>
              <a:rPr lang="ru-RU" sz="4400" b="1" smtClean="0"/>
              <a:t>..сламизм</a:t>
            </a:r>
            <a:r>
              <a:rPr lang="ru-RU" sz="4400" b="1" dirty="0" smtClean="0"/>
              <a:t>, от..</a:t>
            </a:r>
            <a:r>
              <a:rPr lang="ru-RU" sz="4400" b="1" dirty="0" err="1" smtClean="0"/>
              <a:t>скать</a:t>
            </a:r>
            <a:r>
              <a:rPr lang="ru-RU" sz="4400" b="1" dirty="0" smtClean="0"/>
              <a:t>, сверх..</a:t>
            </a:r>
            <a:r>
              <a:rPr lang="ru-RU" sz="4400" b="1" dirty="0" err="1" smtClean="0"/>
              <a:t>мпульсивный</a:t>
            </a:r>
            <a:r>
              <a:rPr lang="ru-RU" sz="4400" b="1" dirty="0" smtClean="0"/>
              <a:t>, из..мать, под..</a:t>
            </a:r>
            <a:r>
              <a:rPr lang="ru-RU" sz="4400" b="1" dirty="0" err="1" smtClean="0"/>
              <a:t>тожить</a:t>
            </a:r>
            <a:r>
              <a:rPr lang="ru-RU" sz="4400" b="1" dirty="0" smtClean="0"/>
              <a:t>, контр..</a:t>
            </a:r>
            <a:r>
              <a:rPr lang="ru-RU" sz="4400" b="1" dirty="0" err="1" smtClean="0"/>
              <a:t>гра</a:t>
            </a:r>
            <a:r>
              <a:rPr lang="ru-RU" sz="4400" b="1" dirty="0" smtClean="0"/>
              <a:t>, </a:t>
            </a:r>
            <a:r>
              <a:rPr lang="ru-RU" sz="4400" b="1" dirty="0" err="1" smtClean="0"/>
              <a:t>пед</a:t>
            </a:r>
            <a:r>
              <a:rPr lang="ru-RU" sz="4400" b="1" dirty="0" smtClean="0"/>
              <a:t>..</a:t>
            </a:r>
            <a:r>
              <a:rPr lang="ru-RU" sz="4400" b="1" dirty="0" err="1" smtClean="0"/>
              <a:t>нститут</a:t>
            </a:r>
            <a:r>
              <a:rPr lang="ru-RU" sz="4400" b="1" dirty="0" smtClean="0"/>
              <a:t>, </a:t>
            </a:r>
            <a:r>
              <a:rPr lang="ru-RU" sz="4400" b="1" dirty="0" err="1" smtClean="0"/>
              <a:t>небез</a:t>
            </a:r>
            <a:r>
              <a:rPr lang="ru-RU" sz="4400" b="1" dirty="0" smtClean="0"/>
              <a:t>..</a:t>
            </a:r>
            <a:r>
              <a:rPr lang="ru-RU" sz="4400" b="1" dirty="0" err="1" smtClean="0"/>
              <a:t>звестный</a:t>
            </a:r>
            <a:r>
              <a:rPr lang="ru-RU" sz="4400" b="1" dirty="0" smtClean="0"/>
              <a:t>, до..</a:t>
            </a:r>
            <a:r>
              <a:rPr lang="ru-RU" sz="4400" b="1" dirty="0" err="1" smtClean="0"/>
              <a:t>сторический</a:t>
            </a:r>
            <a:r>
              <a:rPr lang="ru-RU" sz="4400" b="1" dirty="0" smtClean="0"/>
              <a:t>, пред..</a:t>
            </a:r>
            <a:r>
              <a:rPr lang="ru-RU" sz="4400" b="1" dirty="0" err="1" smtClean="0"/>
              <a:t>стория</a:t>
            </a:r>
            <a:r>
              <a:rPr lang="ru-RU" sz="4400" b="1" dirty="0" smtClean="0"/>
              <a:t>, от..</a:t>
            </a:r>
            <a:r>
              <a:rPr lang="ru-RU" sz="4400" b="1" dirty="0" err="1" smtClean="0"/>
              <a:t>грать</a:t>
            </a:r>
            <a:r>
              <a:rPr lang="ru-RU" sz="4400" b="1" dirty="0" smtClean="0"/>
              <a:t>, меж..</a:t>
            </a:r>
            <a:r>
              <a:rPr lang="ru-RU" sz="4400" b="1" dirty="0" err="1" smtClean="0"/>
              <a:t>нститутский</a:t>
            </a:r>
            <a:r>
              <a:rPr lang="ru-RU" sz="4400" b="1" dirty="0" smtClean="0"/>
              <a:t>, транс..</a:t>
            </a:r>
            <a:r>
              <a:rPr lang="ru-RU" sz="4400" b="1" dirty="0" err="1" smtClean="0"/>
              <a:t>ндийский</a:t>
            </a:r>
            <a:r>
              <a:rPr lang="ru-RU" sz="4400" b="1" dirty="0" smtClean="0"/>
              <a:t>, </a:t>
            </a:r>
            <a:r>
              <a:rPr lang="ru-RU" sz="4400" b="1" dirty="0" err="1" smtClean="0"/>
              <a:t>вз</a:t>
            </a:r>
            <a:r>
              <a:rPr lang="ru-RU" sz="4400" b="1" dirty="0" smtClean="0"/>
              <a:t>..</a:t>
            </a:r>
            <a:r>
              <a:rPr lang="ru-RU" sz="4400" b="1" dirty="0" err="1" smtClean="0"/>
              <a:t>скать</a:t>
            </a:r>
            <a:r>
              <a:rPr lang="ru-RU" sz="4400" b="1" dirty="0" smtClean="0"/>
              <a:t>, со..</a:t>
            </a:r>
            <a:r>
              <a:rPr lang="ru-RU" sz="4400" b="1" dirty="0" err="1" smtClean="0"/>
              <a:t>скатель</a:t>
            </a:r>
            <a:r>
              <a:rPr lang="ru-RU" sz="4400" b="1" dirty="0" smtClean="0"/>
              <a:t>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243408"/>
            <a:ext cx="8229600" cy="5180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sz="6000" b="1" dirty="0" smtClean="0"/>
              <a:t>Без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дейность, от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скать, из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мать, под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тожить, небез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звестный, пред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стория, раз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грать, вз</a:t>
            </a:r>
            <a:r>
              <a:rPr lang="ru-RU" sz="6000" b="1" dirty="0" smtClean="0">
                <a:solidFill>
                  <a:srgbClr val="0070C0"/>
                </a:solidFill>
              </a:rPr>
              <a:t>ы</a:t>
            </a:r>
            <a:r>
              <a:rPr lang="ru-RU" sz="6000" b="1" dirty="0" smtClean="0"/>
              <a:t>скать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603448"/>
            <a:ext cx="8229600" cy="8780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Сн</a:t>
            </a:r>
            <a:r>
              <a:rPr lang="ru-RU" sz="5400" b="1" dirty="0" smtClean="0">
                <a:solidFill>
                  <a:srgbClr val="0070C0"/>
                </a:solidFill>
              </a:rPr>
              <a:t>и</a:t>
            </a:r>
            <a:r>
              <a:rPr lang="ru-RU" sz="5400" b="1" dirty="0" smtClean="0"/>
              <a:t>мать, пан</a:t>
            </a:r>
            <a:r>
              <a:rPr lang="ru-RU" sz="5400" b="1" dirty="0" smtClean="0">
                <a:solidFill>
                  <a:srgbClr val="0070C0"/>
                </a:solidFill>
              </a:rPr>
              <a:t>и</a:t>
            </a:r>
            <a:r>
              <a:rPr lang="ru-RU" sz="5400" b="1" dirty="0" smtClean="0"/>
              <a:t>сламизм, </a:t>
            </a:r>
            <a:r>
              <a:rPr lang="ru-RU" sz="5400" b="1" dirty="0" err="1" smtClean="0"/>
              <a:t>сверх</a:t>
            </a:r>
            <a:r>
              <a:rPr lang="ru-RU" sz="5400" b="1" dirty="0" err="1" smtClean="0">
                <a:solidFill>
                  <a:srgbClr val="0070C0"/>
                </a:solidFill>
              </a:rPr>
              <a:t>и</a:t>
            </a:r>
            <a:r>
              <a:rPr lang="ru-RU" sz="5400" b="1" dirty="0" err="1" smtClean="0"/>
              <a:t>мпульсивный</a:t>
            </a:r>
            <a:r>
              <a:rPr lang="ru-RU" sz="5400" b="1" dirty="0" smtClean="0"/>
              <a:t>, контр</a:t>
            </a:r>
            <a:r>
              <a:rPr lang="ru-RU" sz="5400" b="1" dirty="0" smtClean="0">
                <a:solidFill>
                  <a:srgbClr val="0070C0"/>
                </a:solidFill>
              </a:rPr>
              <a:t>и</a:t>
            </a:r>
            <a:r>
              <a:rPr lang="ru-RU" sz="5400" b="1" dirty="0" smtClean="0"/>
              <a:t>гра, до</a:t>
            </a:r>
            <a:r>
              <a:rPr lang="ru-RU" sz="5400" b="1" dirty="0" smtClean="0">
                <a:solidFill>
                  <a:srgbClr val="0070C0"/>
                </a:solidFill>
              </a:rPr>
              <a:t>и</a:t>
            </a:r>
            <a:r>
              <a:rPr lang="ru-RU" sz="5400" b="1" dirty="0" smtClean="0"/>
              <a:t>сторический, меж</a:t>
            </a:r>
            <a:r>
              <a:rPr lang="ru-RU" sz="5400" b="1" dirty="0" smtClean="0">
                <a:solidFill>
                  <a:srgbClr val="0070C0"/>
                </a:solidFill>
              </a:rPr>
              <a:t>и</a:t>
            </a:r>
            <a:r>
              <a:rPr lang="ru-RU" sz="5400" b="1" dirty="0" smtClean="0"/>
              <a:t>нститутский, </a:t>
            </a:r>
            <a:r>
              <a:rPr lang="ru-RU" sz="5400" b="1" dirty="0" err="1" smtClean="0"/>
              <a:t>транс</a:t>
            </a:r>
            <a:r>
              <a:rPr lang="ru-RU" sz="5400" b="1" dirty="0" err="1" smtClean="0">
                <a:solidFill>
                  <a:srgbClr val="0070C0"/>
                </a:solidFill>
              </a:rPr>
              <a:t>и</a:t>
            </a:r>
            <a:r>
              <a:rPr lang="ru-RU" sz="5400" b="1" dirty="0" err="1" smtClean="0"/>
              <a:t>ндийский</a:t>
            </a:r>
            <a:r>
              <a:rPr lang="ru-RU" sz="5400" b="1" dirty="0" smtClean="0"/>
              <a:t>, со</a:t>
            </a:r>
            <a:r>
              <a:rPr lang="ru-RU" sz="5400" b="1" dirty="0" smtClean="0">
                <a:solidFill>
                  <a:srgbClr val="0070C0"/>
                </a:solidFill>
              </a:rPr>
              <a:t>и</a:t>
            </a:r>
            <a:r>
              <a:rPr lang="ru-RU" sz="5400" b="1" dirty="0" smtClean="0"/>
              <a:t>скатель.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328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ГОТОВИМСЯ К КОНТРОЛЬНОЙ РАБОТЕ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ГОТОВИМСЯ К КОНТРОЛЬНОЙ РАБОТЕ</dc:title>
  <dc:creator>Марина</dc:creator>
  <cp:lastModifiedBy>Кузнецова </cp:lastModifiedBy>
  <cp:revision>11</cp:revision>
  <dcterms:created xsi:type="dcterms:W3CDTF">2013-01-26T01:15:09Z</dcterms:created>
  <dcterms:modified xsi:type="dcterms:W3CDTF">2013-01-26T05:27:36Z</dcterms:modified>
</cp:coreProperties>
</file>