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5C7CC-A87E-4C26-8AB1-4C4FAE21B8BB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0A98-DDF4-4118-9EAE-6EC0C89BAC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214577"/>
          </a:xfrm>
        </p:spPr>
        <p:txBody>
          <a:bodyPr/>
          <a:lstStyle/>
          <a:p>
            <a:r>
              <a:rPr lang="ru-RU" dirty="0" smtClean="0"/>
              <a:t>Презентация для детей </a:t>
            </a:r>
            <a:r>
              <a:rPr lang="ru-RU" dirty="0"/>
              <a:t>младшей</a:t>
            </a:r>
            <a:r>
              <a:rPr lang="ru-RU" dirty="0" smtClean="0"/>
              <a:t> группы на тему</a:t>
            </a:r>
            <a:br>
              <a:rPr lang="ru-RU" dirty="0" smtClean="0"/>
            </a:br>
            <a:r>
              <a:rPr lang="ru-RU" dirty="0" smtClean="0"/>
              <a:t>МАГАЗИН ИГРУШЕК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игрушк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428868"/>
            <a:ext cx="8358246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МИШКА</a:t>
            </a:r>
            <a:br>
              <a:rPr lang="ru-RU" b="1" dirty="0" smtClean="0"/>
            </a:br>
            <a:r>
              <a:rPr lang="ru-RU" b="1" dirty="0" smtClean="0"/>
              <a:t>Уронили мишку на </a:t>
            </a:r>
            <a:r>
              <a:rPr lang="ru-RU" b="1" dirty="0" err="1" smtClean="0"/>
              <a:t>пол,оторвали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мишке </a:t>
            </a:r>
            <a:r>
              <a:rPr lang="ru-RU" b="1" dirty="0" err="1" smtClean="0"/>
              <a:t>лапу.Все</a:t>
            </a:r>
            <a:r>
              <a:rPr lang="ru-RU" b="1" dirty="0" smtClean="0"/>
              <a:t> равно его не </a:t>
            </a:r>
            <a:br>
              <a:rPr lang="ru-RU" b="1" dirty="0" smtClean="0"/>
            </a:br>
            <a:r>
              <a:rPr lang="ru-RU" b="1" dirty="0" err="1" smtClean="0"/>
              <a:t>брошу,потому</a:t>
            </a:r>
            <a:r>
              <a:rPr lang="ru-RU" b="1" dirty="0" smtClean="0"/>
              <a:t> что он хороший.</a:t>
            </a:r>
            <a:endParaRPr lang="ru-RU" b="1" dirty="0"/>
          </a:p>
        </p:txBody>
      </p:sp>
      <p:pic>
        <p:nvPicPr>
          <p:cNvPr id="4" name="Содержимое 3" descr="мишка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786058"/>
            <a:ext cx="7500990" cy="378621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ЗАЙКА</a:t>
            </a:r>
            <a:br>
              <a:rPr lang="ru-RU" b="1" dirty="0" smtClean="0"/>
            </a:br>
            <a:r>
              <a:rPr lang="ru-RU" b="1" dirty="0" smtClean="0"/>
              <a:t>Зайку бросила </a:t>
            </a:r>
            <a:r>
              <a:rPr lang="ru-RU" b="1" dirty="0" err="1" smtClean="0"/>
              <a:t>хозяйка,под</a:t>
            </a:r>
            <a:r>
              <a:rPr lang="ru-RU" b="1" dirty="0" smtClean="0"/>
              <a:t> дождем</a:t>
            </a:r>
            <a:br>
              <a:rPr lang="ru-RU" b="1" dirty="0" smtClean="0"/>
            </a:br>
            <a:r>
              <a:rPr lang="ru-RU" b="1" dirty="0" smtClean="0"/>
              <a:t>остался </a:t>
            </a:r>
            <a:r>
              <a:rPr lang="ru-RU" b="1" dirty="0" err="1" smtClean="0"/>
              <a:t>зайка.со</a:t>
            </a:r>
            <a:r>
              <a:rPr lang="ru-RU" b="1" dirty="0" smtClean="0"/>
              <a:t> скамейки слезть не </a:t>
            </a:r>
            <a:r>
              <a:rPr lang="ru-RU" b="1" dirty="0" err="1" smtClean="0"/>
              <a:t>мог,весь</a:t>
            </a:r>
            <a:r>
              <a:rPr lang="ru-RU" b="1" dirty="0" smtClean="0"/>
              <a:t> до ниточки промок.</a:t>
            </a:r>
            <a:endParaRPr lang="ru-RU" b="1" dirty="0"/>
          </a:p>
        </p:txBody>
      </p:sp>
      <p:pic>
        <p:nvPicPr>
          <p:cNvPr id="4" name="Содержимое 3" descr="зай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714620"/>
            <a:ext cx="7000924" cy="371477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2786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ЛОШАДКА</a:t>
            </a:r>
            <a:br>
              <a:rPr lang="ru-RU" b="1" dirty="0" smtClean="0"/>
            </a:br>
            <a:r>
              <a:rPr lang="ru-RU" b="1" dirty="0" smtClean="0"/>
              <a:t>Я люблю свою </a:t>
            </a:r>
            <a:r>
              <a:rPr lang="ru-RU" b="1" dirty="0" err="1" smtClean="0"/>
              <a:t>лошадку,причешу</a:t>
            </a:r>
            <a:r>
              <a:rPr lang="ru-RU" b="1" dirty="0" smtClean="0"/>
              <a:t> ей </a:t>
            </a:r>
            <a:br>
              <a:rPr lang="ru-RU" b="1" dirty="0" smtClean="0"/>
            </a:br>
            <a:r>
              <a:rPr lang="ru-RU" b="1" dirty="0" smtClean="0"/>
              <a:t>шерстку </a:t>
            </a:r>
            <a:r>
              <a:rPr lang="ru-RU" b="1" dirty="0" err="1" smtClean="0"/>
              <a:t>гладко.Гребешком</a:t>
            </a:r>
            <a:r>
              <a:rPr lang="ru-RU" b="1" dirty="0" smtClean="0"/>
              <a:t> приглажу хвостик и верхом поеду в гости.</a:t>
            </a:r>
            <a:endParaRPr lang="ru-RU" b="1" dirty="0"/>
          </a:p>
        </p:txBody>
      </p:sp>
      <p:pic>
        <p:nvPicPr>
          <p:cNvPr id="4" name="Содержимое 3" descr="лошад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3214686"/>
            <a:ext cx="7286676" cy="33575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ГРУЗОВИК</a:t>
            </a:r>
            <a:br>
              <a:rPr lang="ru-RU" b="1" dirty="0" smtClean="0"/>
            </a:br>
            <a:r>
              <a:rPr lang="ru-RU" b="1" dirty="0" err="1" smtClean="0"/>
              <a:t>Нет,напрасно</a:t>
            </a:r>
            <a:r>
              <a:rPr lang="ru-RU" b="1" dirty="0" smtClean="0"/>
              <a:t> мы </a:t>
            </a:r>
            <a:r>
              <a:rPr lang="ru-RU" b="1" dirty="0" err="1" smtClean="0"/>
              <a:t>решили,прокатить</a:t>
            </a:r>
            <a:r>
              <a:rPr lang="ru-RU" b="1" dirty="0" smtClean="0"/>
              <a:t> кота в машине,</a:t>
            </a:r>
            <a:br>
              <a:rPr lang="ru-RU" b="1" dirty="0" smtClean="0"/>
            </a:br>
            <a:r>
              <a:rPr lang="ru-RU" b="1" dirty="0" smtClean="0"/>
              <a:t>кот кататься не привык ,опрокинул</a:t>
            </a:r>
            <a:br>
              <a:rPr lang="ru-RU" b="1" dirty="0" smtClean="0"/>
            </a:br>
            <a:r>
              <a:rPr lang="ru-RU" b="1" dirty="0" smtClean="0"/>
              <a:t>грузовик.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Содержимое 3" descr="грузов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3214686"/>
            <a:ext cx="7572427" cy="364331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КОРАБЛИК</a:t>
            </a:r>
            <a:br>
              <a:rPr lang="ru-RU" b="1" dirty="0" smtClean="0"/>
            </a:br>
            <a:r>
              <a:rPr lang="ru-RU" b="1" dirty="0" smtClean="0"/>
              <a:t>Матросская </a:t>
            </a:r>
            <a:r>
              <a:rPr lang="ru-RU" b="1" dirty="0" err="1" smtClean="0"/>
              <a:t>шапка,веревка</a:t>
            </a:r>
            <a:r>
              <a:rPr lang="ru-RU" b="1" dirty="0" smtClean="0"/>
              <a:t> в руке,</a:t>
            </a:r>
            <a:br>
              <a:rPr lang="ru-RU" b="1" dirty="0" smtClean="0"/>
            </a:br>
            <a:r>
              <a:rPr lang="ru-RU" b="1" dirty="0" smtClean="0"/>
              <a:t>тяну я кораблик по быстрой реке,</a:t>
            </a:r>
            <a:br>
              <a:rPr lang="ru-RU" b="1" dirty="0" smtClean="0"/>
            </a:br>
            <a:r>
              <a:rPr lang="ru-RU" b="1" dirty="0" smtClean="0"/>
              <a:t>и скачут лягушку за мной по</a:t>
            </a:r>
            <a:br>
              <a:rPr lang="ru-RU" b="1" dirty="0" smtClean="0"/>
            </a:br>
            <a:r>
              <a:rPr lang="ru-RU" b="1" dirty="0" err="1" smtClean="0"/>
              <a:t>пятам,и</a:t>
            </a:r>
            <a:r>
              <a:rPr lang="ru-RU" b="1" dirty="0" smtClean="0"/>
              <a:t> просят прокати капитан.</a:t>
            </a:r>
            <a:endParaRPr lang="ru-RU" b="1" dirty="0"/>
          </a:p>
        </p:txBody>
      </p:sp>
      <p:pic>
        <p:nvPicPr>
          <p:cNvPr id="4" name="Содержимое 3" descr="корабл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3286123"/>
            <a:ext cx="7500990" cy="314327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САМОЛЕТ</a:t>
            </a:r>
            <a:br>
              <a:rPr lang="ru-RU" b="1" dirty="0" smtClean="0"/>
            </a:br>
            <a:r>
              <a:rPr lang="ru-RU" b="1" dirty="0" smtClean="0"/>
              <a:t>Самолет построим </a:t>
            </a:r>
            <a:r>
              <a:rPr lang="ru-RU" b="1" dirty="0" err="1" smtClean="0"/>
              <a:t>сами,понесемся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над </a:t>
            </a:r>
            <a:r>
              <a:rPr lang="ru-RU" b="1" dirty="0" err="1" smtClean="0"/>
              <a:t>лесами,понесемся</a:t>
            </a:r>
            <a:r>
              <a:rPr lang="ru-RU" b="1" dirty="0" smtClean="0"/>
              <a:t> </a:t>
            </a:r>
            <a:r>
              <a:rPr lang="ru-RU" b="1" dirty="0" err="1" smtClean="0"/>
              <a:t>над</a:t>
            </a:r>
            <a:r>
              <a:rPr lang="ru-RU" b="1" dirty="0" smtClean="0"/>
              <a:t> лесами,</a:t>
            </a:r>
            <a:br>
              <a:rPr lang="ru-RU" b="1" dirty="0" smtClean="0"/>
            </a:br>
            <a:r>
              <a:rPr lang="ru-RU" b="1" dirty="0" smtClean="0"/>
              <a:t>и потом вернемся к маме.</a:t>
            </a:r>
            <a:endParaRPr lang="ru-RU" b="1" dirty="0"/>
          </a:p>
        </p:txBody>
      </p:sp>
      <p:pic>
        <p:nvPicPr>
          <p:cNvPr id="4" name="Содержимое 3" descr="самоле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910680"/>
            <a:ext cx="7429552" cy="330440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СЛОН</a:t>
            </a:r>
            <a:br>
              <a:rPr lang="ru-RU" b="1" dirty="0" smtClean="0"/>
            </a:br>
            <a:r>
              <a:rPr lang="ru-RU" b="1" dirty="0" smtClean="0"/>
              <a:t>Спать </a:t>
            </a:r>
            <a:r>
              <a:rPr lang="ru-RU" b="1" dirty="0" err="1" smtClean="0"/>
              <a:t>пора.уснул</a:t>
            </a:r>
            <a:r>
              <a:rPr lang="ru-RU" b="1" dirty="0" smtClean="0"/>
              <a:t> </a:t>
            </a:r>
            <a:r>
              <a:rPr lang="ru-RU" b="1" dirty="0" err="1" smtClean="0"/>
              <a:t>бычок,лег</a:t>
            </a:r>
            <a:r>
              <a:rPr lang="ru-RU" b="1" dirty="0" smtClean="0"/>
              <a:t> в коробку на </a:t>
            </a:r>
            <a:r>
              <a:rPr lang="ru-RU" b="1" dirty="0" err="1" smtClean="0"/>
              <a:t>бочок.Сонный</a:t>
            </a:r>
            <a:r>
              <a:rPr lang="ru-RU" b="1" dirty="0" smtClean="0"/>
              <a:t> мишка</a:t>
            </a:r>
            <a:br>
              <a:rPr lang="ru-RU" b="1" dirty="0" smtClean="0"/>
            </a:br>
            <a:r>
              <a:rPr lang="ru-RU" b="1" dirty="0" smtClean="0"/>
              <a:t>лег в </a:t>
            </a:r>
            <a:r>
              <a:rPr lang="ru-RU" b="1" dirty="0" err="1" smtClean="0"/>
              <a:t>кровать,только</a:t>
            </a:r>
            <a:r>
              <a:rPr lang="ru-RU" b="1" dirty="0" smtClean="0"/>
              <a:t> слон не хочет</a:t>
            </a:r>
            <a:br>
              <a:rPr lang="ru-RU" b="1" dirty="0" smtClean="0"/>
            </a:br>
            <a:r>
              <a:rPr lang="ru-RU" b="1" dirty="0" err="1" smtClean="0"/>
              <a:t>спать,головой</a:t>
            </a:r>
            <a:r>
              <a:rPr lang="ru-RU" b="1" dirty="0" smtClean="0"/>
              <a:t> кивает </a:t>
            </a:r>
            <a:r>
              <a:rPr lang="ru-RU" b="1" dirty="0" err="1" smtClean="0"/>
              <a:t>слон.он</a:t>
            </a:r>
            <a:r>
              <a:rPr lang="ru-RU" b="1" dirty="0" smtClean="0"/>
              <a:t> слонихе шлет поклон.</a:t>
            </a:r>
            <a:endParaRPr lang="ru-RU" b="1" dirty="0"/>
          </a:p>
        </p:txBody>
      </p:sp>
      <p:pic>
        <p:nvPicPr>
          <p:cNvPr id="4" name="Содержимое 3" descr="слон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3786190"/>
            <a:ext cx="6000792" cy="278608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для детей младшей группы на тему МАГАЗИН ИГРУШЕК </vt:lpstr>
      <vt:lpstr>МИШКА Уронили мишку на пол,оторвали  мишке лапу.Все равно его не  брошу,потому что он хороший.</vt:lpstr>
      <vt:lpstr>ЗАЙКА Зайку бросила хозяйка,под дождем остался зайка.со скамейки слезть не мог,весь до ниточки промок.</vt:lpstr>
      <vt:lpstr>ЛОШАДКА Я люблю свою лошадку,причешу ей  шерстку гладко.Гребешком приглажу хвостик и верхом поеду в гости.</vt:lpstr>
      <vt:lpstr>ГРУЗОВИК Нет,напрасно мы решили,прокатить кота в машине, кот кататься не привык ,опрокинул грузовик. </vt:lpstr>
      <vt:lpstr>КОРАБЛИК Матросская шапка,веревка в руке, тяну я кораблик по быстрой реке, и скачут лягушку за мной по пятам,и просят прокати капитан.</vt:lpstr>
      <vt:lpstr>САМОЛЕТ Самолет построим сами,понесемся над лесами,понесемся над лесами, и потом вернемся к маме.</vt:lpstr>
      <vt:lpstr>СЛОН Спать пора.уснул бычок,лег в коробку на бочок.Сонный мишка лег в кровать,только слон не хочет спать,головой кивает слон.он слонихе шлет поклон.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детей младшей группы на тему МАГАЗИН ИГРУШЕК </dc:title>
  <dc:creator>x</dc:creator>
  <cp:lastModifiedBy>x</cp:lastModifiedBy>
  <cp:revision>4</cp:revision>
  <dcterms:created xsi:type="dcterms:W3CDTF">2015-12-07T18:07:56Z</dcterms:created>
  <dcterms:modified xsi:type="dcterms:W3CDTF">2015-12-07T18:41:25Z</dcterms:modified>
</cp:coreProperties>
</file>