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8DD2-0A9E-4F4D-ABDC-479C2ADCA18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3444-8243-408C-AEC9-D4B211F0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5220000" cy="39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4077072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Соколова А.Г.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самообразование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нравственно-патриотическое воспитание детей среднего возраста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836712"/>
            <a:ext cx="6992693" cy="5220000"/>
          </a:xfrm>
          <a:prstGeom prst="rect">
            <a:avLst/>
          </a:prstGeom>
          <a:noFill/>
        </p:spPr>
      </p:pic>
      <p:pic>
        <p:nvPicPr>
          <p:cNvPr id="25602" name="Picture 2" descr="D:\личное\наше семейное фото\работа\DSCF04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204864"/>
            <a:ext cx="1776000" cy="1332000"/>
          </a:xfrm>
          <a:prstGeom prst="rect">
            <a:avLst/>
          </a:prstGeom>
          <a:noFill/>
        </p:spPr>
      </p:pic>
      <p:pic>
        <p:nvPicPr>
          <p:cNvPr id="25604" name="Picture 4" descr="https://pp.vk.me/c621528/v621528765/a563/bJyR_fUWMf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772816"/>
            <a:ext cx="1323000" cy="1764000"/>
          </a:xfrm>
          <a:prstGeom prst="rect">
            <a:avLst/>
          </a:prstGeom>
          <a:noFill/>
        </p:spPr>
      </p:pic>
      <p:pic>
        <p:nvPicPr>
          <p:cNvPr id="25606" name="Picture 6" descr="https://pp.vk.me/c621528/v621528765/a56d/3y73IIce8J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2060848"/>
            <a:ext cx="1161000" cy="1548000"/>
          </a:xfrm>
          <a:prstGeom prst="rect">
            <a:avLst/>
          </a:prstGeom>
          <a:noFill/>
        </p:spPr>
      </p:pic>
      <p:pic>
        <p:nvPicPr>
          <p:cNvPr id="25608" name="Picture 8" descr="C:\Users\22\AppData\Local\Temp\WPDNSE\{00000032-0001-0001-0000-000000000000}\DSC_01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3717032"/>
            <a:ext cx="2352000" cy="1764000"/>
          </a:xfrm>
          <a:prstGeom prst="rect">
            <a:avLst/>
          </a:prstGeom>
          <a:noFill/>
        </p:spPr>
      </p:pic>
      <p:pic>
        <p:nvPicPr>
          <p:cNvPr id="1026" name="Picture 2" descr="D:\личное\наше семейное фото\работа\DSCF00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3717032"/>
            <a:ext cx="2256000" cy="16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412776"/>
            <a:ext cx="375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pic>
        <p:nvPicPr>
          <p:cNvPr id="1026" name="Picture 2" descr="Детская Книжный интернет магазин в Новосибирске Актуальная Литература купить книги в Новосибирске Интернет магазин кни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844824"/>
            <a:ext cx="1512803" cy="1772816"/>
          </a:xfrm>
          <a:prstGeom prst="rect">
            <a:avLst/>
          </a:prstGeom>
          <a:noFill/>
        </p:spPr>
      </p:pic>
      <p:pic>
        <p:nvPicPr>
          <p:cNvPr id="1028" name="Picture 4" descr="Скачать Колос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1844824"/>
            <a:ext cx="1204396" cy="1728192"/>
          </a:xfrm>
          <a:prstGeom prst="rect">
            <a:avLst/>
          </a:prstGeom>
          <a:noFill/>
        </p:spPr>
      </p:pic>
      <p:pic>
        <p:nvPicPr>
          <p:cNvPr id="1030" name="Picture 6" descr="Прочее &quot; Страница 4 &quot; В гостях у Даш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1844824"/>
            <a:ext cx="1279089" cy="1728192"/>
          </a:xfrm>
          <a:prstGeom prst="rect">
            <a:avLst/>
          </a:prstGeom>
          <a:noFill/>
        </p:spPr>
      </p:pic>
      <p:pic>
        <p:nvPicPr>
          <p:cNvPr id="1032" name="Picture 8" descr="Книжки в мягкой обложке, купить Книжки в мягкой обложке, Книги для детей (Книжки в мягкой обложке), Фламинго по лучшей цене, ин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1844824"/>
            <a:ext cx="1329378" cy="1728192"/>
          </a:xfrm>
          <a:prstGeom prst="rect">
            <a:avLst/>
          </a:prstGeom>
          <a:noFill/>
        </p:spPr>
      </p:pic>
      <p:pic>
        <p:nvPicPr>
          <p:cNvPr id="1034" name="Picture 10" descr="страница 69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6296" y="1844824"/>
            <a:ext cx="1230557" cy="1656184"/>
          </a:xfrm>
          <a:prstGeom prst="rect">
            <a:avLst/>
          </a:prstGeom>
          <a:noFill/>
        </p:spPr>
      </p:pic>
      <p:pic>
        <p:nvPicPr>
          <p:cNvPr id="1036" name="Picture 12" descr="Скачать горький воробьишко - Игры - nashforum.women-hause.ru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5656" y="4005064"/>
            <a:ext cx="1369352" cy="1748109"/>
          </a:xfrm>
          <a:prstGeom prst="rect">
            <a:avLst/>
          </a:prstGeom>
          <a:noFill/>
        </p:spPr>
      </p:pic>
      <p:pic>
        <p:nvPicPr>
          <p:cNvPr id="1038" name="Picture 14" descr="Книги на картоне, купить Книги на картоне, Книги для детей (Книги на картоне), Проф-пресс по лучшей цене, интернет-магазин детск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3933056"/>
            <a:ext cx="1366575" cy="1872208"/>
          </a:xfrm>
          <a:prstGeom prst="rect">
            <a:avLst/>
          </a:prstGeom>
          <a:noFill/>
        </p:spPr>
      </p:pic>
      <p:pic>
        <p:nvPicPr>
          <p:cNvPr id="1040" name="Picture 16" descr="Скачать книгу: Библейские картинки, или что такое &quot;Божья благодать&quot; doc 1,1Мб.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4048" y="4005064"/>
            <a:ext cx="1330708" cy="1728192"/>
          </a:xfrm>
          <a:prstGeom prst="rect">
            <a:avLst/>
          </a:prstGeom>
          <a:noFill/>
        </p:spPr>
      </p:pic>
      <p:pic>
        <p:nvPicPr>
          <p:cNvPr id="1044" name="Picture 20" descr="Книжка-раскраска: Сказка о глупом мышонке (худ. Лемко Д.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4005064"/>
            <a:ext cx="140503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7873154" cy="5877272"/>
          </a:xfrm>
          <a:prstGeom prst="rect">
            <a:avLst/>
          </a:prstGeom>
          <a:noFill/>
        </p:spPr>
      </p:pic>
      <p:pic>
        <p:nvPicPr>
          <p:cNvPr id="3" name="Picture 2" descr="D:\личное\наше семейное фото\работа\DSCF0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844824"/>
            <a:ext cx="5472608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229200"/>
            <a:ext cx="740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Спасибо за внимание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620688"/>
            <a:ext cx="6992685" cy="52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1844824"/>
            <a:ext cx="7632848" cy="2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Основными целями нравственно-патриотического воспитания детей среднего возраста является:</a:t>
            </a:r>
            <a:endParaRPr lang="ru-RU" dirty="0"/>
          </a:p>
        </p:txBody>
      </p:sp>
      <p:pic>
        <p:nvPicPr>
          <p:cNvPr id="12" name="Picture 2" descr="http://www.krasnodar-region.com/images/stories/2014/June/5566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2452999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s605422.vk.me/v605422792/4c7e/8-bBuGXRCF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589859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lavyanskaya-kultura.ru/images/42ebd7d100d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855285" cy="20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5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764704"/>
            <a:ext cx="6799783" cy="507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77281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осознание себя, как гражданина своей страны, уважительно и с гордостью относящегося к его символике </a:t>
            </a:r>
            <a:endParaRPr lang="ru-RU" dirty="0"/>
          </a:p>
        </p:txBody>
      </p:sp>
      <p:pic>
        <p:nvPicPr>
          <p:cNvPr id="10" name="Picture 2" descr="http://www.mega-art08.com/Flagi_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1707689" cy="13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gifakt.ru/wp-content/uploads/2012/09/rus_eag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1633419" cy="19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angopedia.ru/wp-content/uploads/2012/08/people_of_Russi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040777" cy="19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9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196752"/>
            <a:ext cx="6221083" cy="4644000"/>
          </a:xfrm>
          <a:prstGeom prst="rect">
            <a:avLst/>
          </a:prstGeom>
          <a:noFill/>
        </p:spPr>
      </p:pic>
      <p:pic>
        <p:nvPicPr>
          <p:cNvPr id="21506" name="Picture 2" descr="D:\личное\наше семейное фото\работа\DSCF0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284984"/>
            <a:ext cx="2322005" cy="1836000"/>
          </a:xfrm>
          <a:prstGeom prst="rect">
            <a:avLst/>
          </a:prstGeom>
          <a:noFill/>
        </p:spPr>
      </p:pic>
      <p:pic>
        <p:nvPicPr>
          <p:cNvPr id="21507" name="Picture 3" descr="D:\личное\наше семейное фото\работа\DSCF04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2420888"/>
            <a:ext cx="215346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19458" name="Picture 2" descr="D:\личное\наше семейное фото\работа\DSCF02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9239" y="1756812"/>
            <a:ext cx="5563202" cy="38324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276872"/>
            <a:ext cx="4572000" cy="19926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Гусев «Берегите Россию»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Ходырев «Пограничник»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Любимцева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«23 февраля»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Берестов «Богатыри»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 «Мама»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Ушинский «Наше отчество»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2376741" cy="10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«Слова любви к Родине»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«Составь флаг»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«Профессии»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251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Чтение худ. литературы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3651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Дидактические игры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20482" name="Picture 2" descr="D:\личное\наше семейное фото\работа\DSCF0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9942" y="2833297"/>
            <a:ext cx="4482498" cy="3259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1628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D:\личное\наше семейное фото\работа\DSCF02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84784"/>
            <a:ext cx="3672408" cy="2474884"/>
          </a:xfrm>
          <a:prstGeom prst="rect">
            <a:avLst/>
          </a:prstGeom>
          <a:noFill/>
        </p:spPr>
      </p:pic>
      <p:pic>
        <p:nvPicPr>
          <p:cNvPr id="20484" name="Picture 4" descr="D:\личное\наше семейное фото\работа\DSCF02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3284984"/>
            <a:ext cx="2204245" cy="273630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22530" name="Picture 2" descr="D:\личное\наше семейное фото\работа\DSCF04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852936"/>
            <a:ext cx="3648405" cy="2736304"/>
          </a:xfrm>
          <a:prstGeom prst="rect">
            <a:avLst/>
          </a:prstGeom>
          <a:noFill/>
        </p:spPr>
      </p:pic>
      <p:pic>
        <p:nvPicPr>
          <p:cNvPr id="22531" name="Picture 3" descr="D:\личное\наше семейное фото\работа\DSCF04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077072"/>
            <a:ext cx="2688299" cy="2016224"/>
          </a:xfrm>
          <a:prstGeom prst="rect">
            <a:avLst/>
          </a:prstGeom>
          <a:noFill/>
        </p:spPr>
      </p:pic>
      <p:pic>
        <p:nvPicPr>
          <p:cNvPr id="6" name="Picture 4" descr="D:\личное\наше семейное фото\работа\DSCF04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02051" y="1340768"/>
            <a:ext cx="3294893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28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ttps://pp.vk.me/c625526/v625526765/1cf0c/lI-swrkZUJ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4005064"/>
            <a:ext cx="2952328" cy="2138132"/>
          </a:xfrm>
          <a:prstGeom prst="rect">
            <a:avLst/>
          </a:prstGeom>
          <a:noFill/>
        </p:spPr>
      </p:pic>
      <p:pic>
        <p:nvPicPr>
          <p:cNvPr id="22537" name="Picture 9" descr="https://pp.vk.me/c625824/v625824475/23597/Kc_0HLKyxi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9" y="1340768"/>
            <a:ext cx="3024336" cy="215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08720"/>
            <a:ext cx="6558668" cy="4896000"/>
          </a:xfrm>
          <a:prstGeom prst="rect">
            <a:avLst/>
          </a:prstGeom>
          <a:noFill/>
        </p:spPr>
      </p:pic>
      <p:pic>
        <p:nvPicPr>
          <p:cNvPr id="23554" name="Picture 2" descr="D:\личное\наше семейное фото\работа\DSCF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88840"/>
            <a:ext cx="1919999" cy="1440000"/>
          </a:xfrm>
          <a:prstGeom prst="rect">
            <a:avLst/>
          </a:prstGeom>
          <a:noFill/>
        </p:spPr>
      </p:pic>
      <p:pic>
        <p:nvPicPr>
          <p:cNvPr id="23555" name="Picture 3" descr="D:\личное\наше семейное фото\работа\DSCF00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573016"/>
            <a:ext cx="2208000" cy="1656000"/>
          </a:xfrm>
          <a:prstGeom prst="rect">
            <a:avLst/>
          </a:prstGeom>
          <a:noFill/>
        </p:spPr>
      </p:pic>
      <p:pic>
        <p:nvPicPr>
          <p:cNvPr id="23556" name="Picture 4" descr="D:\личное\наше семейное фото\работа\DSCF00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573016"/>
            <a:ext cx="2376001" cy="1620000"/>
          </a:xfrm>
          <a:prstGeom prst="rect">
            <a:avLst/>
          </a:prstGeom>
          <a:noFill/>
        </p:spPr>
      </p:pic>
      <p:pic>
        <p:nvPicPr>
          <p:cNvPr id="23557" name="Picture 5" descr="D:\личное\наше семейное фото\работа\DSCF02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1916832"/>
            <a:ext cx="1777842" cy="14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Рос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340768"/>
            <a:ext cx="6172864" cy="4608000"/>
          </a:xfrm>
          <a:prstGeom prst="rect">
            <a:avLst/>
          </a:prstGeom>
          <a:noFill/>
        </p:spPr>
      </p:pic>
      <p:pic>
        <p:nvPicPr>
          <p:cNvPr id="3" name="Picture 2" descr="D:\личное\наше семейное фото\работа\DSCF0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2348880"/>
            <a:ext cx="2064000" cy="1548000"/>
          </a:xfrm>
          <a:prstGeom prst="rect">
            <a:avLst/>
          </a:prstGeom>
          <a:noFill/>
        </p:spPr>
      </p:pic>
      <p:pic>
        <p:nvPicPr>
          <p:cNvPr id="4" name="Picture 3" descr="D:\личное\наше семейное фото\работа\DSCF0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348880"/>
            <a:ext cx="2016000" cy="1512000"/>
          </a:xfrm>
          <a:prstGeom prst="rect">
            <a:avLst/>
          </a:prstGeom>
          <a:noFill/>
        </p:spPr>
      </p:pic>
      <p:pic>
        <p:nvPicPr>
          <p:cNvPr id="5" name="Picture 4" descr="D:\личное\наше семейное фото\работа\DSCF0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3789040"/>
            <a:ext cx="2399999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22</cp:lastModifiedBy>
  <cp:revision>76</cp:revision>
  <dcterms:created xsi:type="dcterms:W3CDTF">2015-03-15T17:58:48Z</dcterms:created>
  <dcterms:modified xsi:type="dcterms:W3CDTF">2015-12-07T19:09:01Z</dcterms:modified>
</cp:coreProperties>
</file>