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1" r:id="rId6"/>
    <p:sldId id="263" r:id="rId7"/>
    <p:sldId id="266" r:id="rId8"/>
    <p:sldId id="265" r:id="rId9"/>
    <p:sldId id="267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3A0D-3E6A-42B5-98A5-D4A65C68780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7498-60D6-4436-9EA8-D91063F75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3A0D-3E6A-42B5-98A5-D4A65C68780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7498-60D6-4436-9EA8-D91063F75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3A0D-3E6A-42B5-98A5-D4A65C68780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7498-60D6-4436-9EA8-D91063F75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3A0D-3E6A-42B5-98A5-D4A65C68780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7498-60D6-4436-9EA8-D91063F75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3A0D-3E6A-42B5-98A5-D4A65C68780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7498-60D6-4436-9EA8-D91063F75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3A0D-3E6A-42B5-98A5-D4A65C68780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7498-60D6-4436-9EA8-D91063F75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3A0D-3E6A-42B5-98A5-D4A65C68780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7498-60D6-4436-9EA8-D91063F75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3A0D-3E6A-42B5-98A5-D4A65C68780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7498-60D6-4436-9EA8-D91063F75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3A0D-3E6A-42B5-98A5-D4A65C68780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7498-60D6-4436-9EA8-D91063F75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3A0D-3E6A-42B5-98A5-D4A65C68780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7498-60D6-4436-9EA8-D91063F75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3A0D-3E6A-42B5-98A5-D4A65C68780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7498-60D6-4436-9EA8-D91063F75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53A0D-3E6A-42B5-98A5-D4A65C68780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07498-60D6-4436-9EA8-D91063F75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5373215"/>
            <a:ext cx="4427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        Учитель английского языка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ГБОУ СОШ № 180 г.Санкт-Петербург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                 Белоброва Е.Д.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260648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Презентация к учебнику английского языка  О.В.Афанасьевой</a:t>
            </a:r>
            <a:r>
              <a:rPr lang="en-US" i="1" dirty="0" smtClean="0">
                <a:solidFill>
                  <a:srgbClr val="002060"/>
                </a:solidFill>
              </a:rPr>
              <a:t>,</a:t>
            </a:r>
            <a:r>
              <a:rPr lang="ru-RU" i="1" dirty="0" smtClean="0">
                <a:solidFill>
                  <a:srgbClr val="002060"/>
                </a:solidFill>
              </a:rPr>
              <a:t> И.В.Михеевой </a:t>
            </a:r>
            <a:r>
              <a:rPr lang="en-US" i="1" dirty="0" smtClean="0">
                <a:solidFill>
                  <a:srgbClr val="002060"/>
                </a:solidFill>
              </a:rPr>
              <a:t>VI </a:t>
            </a:r>
            <a:r>
              <a:rPr lang="ru-RU" i="1" dirty="0" smtClean="0">
                <a:solidFill>
                  <a:srgbClr val="002060"/>
                </a:solidFill>
              </a:rPr>
              <a:t>уровень.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2564904"/>
            <a:ext cx="471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Bodoni MT" pitchFamily="18" charset="0"/>
              </a:rPr>
              <a:t>Country and People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484784"/>
            <a:ext cx="3888432" cy="302433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http://tour.travelkey.vn/images/hanhtrinhdenmy/usamap.jpg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807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http://yourcitymap.ru/ssha/karta-vashingtona/gorod-vashington-na-kartessha.jpg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1277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http://file2.answcdn.com/answcld/image/upload/w_760,c_fill,g_faces:center,q_60/v1401071988/zgvd4gzpyv79o0v8zoaf.jpg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13285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http://svoipravila.ru/data/_uploads/2013/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Отдых/Интересно%20отдыхаем/25%20самых%20на%20земле/Гранд-Каньон%20в%20США/7_Гранд-К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852936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http://cs608927.vk.me/v608927065/cf6a/QwelzmqCzYc.jpg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28498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http://4.bp.blogspot.com/ihRUA6VEwyE/TwJtZ7N4WcI/AAAAAAAAAEc/bxV9icHLYZc/s1600/appalachian-trail-map_lrg2.jpg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005064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http://www.ratc.org/wp-content/uploads/2015/07/McAfee-iconic-300x223.jpg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50912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http://fce-study.netdna-ssl.com/2/images/upload-flashcards/54/80/33/6548033_m.gif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94116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http://1-news.net/uploads/posts/2014-12/medium/1418389274_los-angeles.jpg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5301208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http://www.ibc.org.ua/images/blog/tipy_predpriyatiy_v_ssha.jpg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7704" y="26064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Aharoni" pitchFamily="2" charset="-79"/>
              </a:rPr>
              <a:t>Использованные интернет-ресурсы</a:t>
            </a:r>
            <a:endParaRPr lang="ru-RU" b="1" dirty="0">
              <a:solidFill>
                <a:schemeClr val="accent2">
                  <a:lumMod val="50000"/>
                </a:schemeClr>
              </a:solidFill>
              <a:cs typeface="Aharoni" pitchFamily="2" charset="-79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566124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https://</a:t>
            </a:r>
            <a:r>
              <a:rPr lang="en-US" dirty="0" smtClean="0">
                <a:solidFill>
                  <a:srgbClr val="002060"/>
                </a:solidFill>
              </a:rPr>
              <a:t>s-media-cache-ak0.pinimg.com/originals/8a/52/68/8a5268f85149a7ca0ea26704186fbf20.jpg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76672"/>
            <a:ext cx="914400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3888" y="952500"/>
            <a:ext cx="78962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836712"/>
            <a:ext cx="8572500" cy="57150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75656" y="332656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The mighty Mississippi River is nearly 6400 km.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980728"/>
            <a:ext cx="820891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63688" y="260648"/>
            <a:ext cx="7219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The Mississippi river begins in the north of the country </a:t>
            </a:r>
          </a:p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                and ends in the Gulf of Mexico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340768"/>
            <a:ext cx="8424936" cy="5328591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9552" y="692696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The Canyon looks different at different times of day and in different seasons.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0"/>
            <a:ext cx="671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The Colorado river formed The Grand Canyon over millions of years. 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It is one mile deep and 200 miles (320 km) long.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2040" y="764704"/>
            <a:ext cx="566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gency FB" pitchFamily="34" charset="0"/>
              </a:rPr>
              <a:t>      The Colorado river rises in the 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gency FB" pitchFamily="34" charset="0"/>
              </a:rPr>
              <a:t>Rocky Mountains that stretch from Alaska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gency FB" pitchFamily="34" charset="0"/>
              </a:rPr>
              <a:t>    down to the south of the country.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32048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348880"/>
            <a:ext cx="3816424" cy="3816424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9992" y="4437112"/>
            <a:ext cx="3672408" cy="2232248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764704"/>
            <a:ext cx="2880320" cy="5544616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39952" y="836712"/>
            <a:ext cx="4176464" cy="3024336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15616" y="18864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The Appalachians in the east run from north to south.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76672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U.S. is often called "the Great melting pot"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which different cultures, languages and religions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combined to provide a single people - Americans.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1844824"/>
            <a:ext cx="6480720" cy="4752528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195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33</cp:revision>
  <dcterms:created xsi:type="dcterms:W3CDTF">2015-11-26T19:32:37Z</dcterms:created>
  <dcterms:modified xsi:type="dcterms:W3CDTF">2015-12-07T16:48:59Z</dcterms:modified>
</cp:coreProperties>
</file>