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2" r:id="rId9"/>
    <p:sldId id="273" r:id="rId10"/>
    <p:sldId id="274" r:id="rId11"/>
    <p:sldId id="275" r:id="rId12"/>
    <p:sldId id="276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64BFC-EDCC-4DE2-9044-1103B888142F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A7995-DB84-4A55-A199-7F39ACB8D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7995-DB84-4A55-A199-7F39ACB8D9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Вода – ничем</a:t>
            </a:r>
            <a:r>
              <a:rPr lang="ru-RU" baseline="0" dirty="0" smtClean="0"/>
              <a:t> не пахнет, у нее нет запаха.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7995-DB84-4A55-A199-7F39ACB8D93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Вода – ничем</a:t>
            </a:r>
            <a:r>
              <a:rPr lang="ru-RU" baseline="0" dirty="0" smtClean="0"/>
              <a:t> не пахнет, у нее нет запаха.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7995-DB84-4A55-A199-7F39ACB8D93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того чтобы узнать о чем пойдет речь, предлагаю вам отгадать загадку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7995-DB84-4A55-A199-7F39ACB8D93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7995-DB84-4A55-A199-7F39ACB8D93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7995-DB84-4A55-A199-7F39ACB8D93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7995-DB84-4A55-A199-7F39ACB8D93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Вода – это жидкость. Она течет. Ее можно наливать, переливать из одного сосуда в другой. Воду можно наливать в сосуд любой формы.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7995-DB84-4A55-A199-7F39ACB8D93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Вода – не</a:t>
            </a:r>
            <a:r>
              <a:rPr lang="ru-RU" baseline="0" dirty="0" smtClean="0"/>
              <a:t> имеет цвета, она бесцветная, прозрачная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7995-DB84-4A55-A199-7F39ACB8D93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Вода – может менять цвет в зависимости от того, что в нее добавили.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7995-DB84-4A55-A199-7F39ACB8D93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Вода – может принимать</a:t>
            </a:r>
            <a:r>
              <a:rPr lang="ru-RU" baseline="0" dirty="0" smtClean="0"/>
              <a:t> вкус того вещества, которое в него добавили.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7995-DB84-4A55-A199-7F39ACB8D93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100;&#1103;\Desktop\&#1089;&#1090;&#1072;&#1088;&#1096;&#1072;&#1103;%20&#1075;&#1088;&#1091;&#1087;&#1087;&#1072;\Ansambl-KASKAD-Lesnoj-rucheek-muzyka-dlya-detej-G.-Portnov_(get-tune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hyperlink" Target="http://www.bcetyt.ru/UserFiles/Image/2007/3/7/17520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www.bcetyt.ru/UserFiles/Image/2007/3/7/17520.gif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9;&#1090;&#1072;&#1088;&#1096;&#1072;&#1103;%20&#1075;&#1088;&#1091;&#1087;&#1087;&#1072;\&#1086;&#1090;&#1082;&#1088;&#1099;&#1090;&#1086;&#1077;%20&#1079;&#1072;&#1085;&#1103;&#1090;&#1080;&#1077;\Muzyka-prirody-dlya-detey-Igrayut-malen_kie-volny(mp3-blog.info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83;&#1100;&#1103;\Desktop\&#1089;&#1090;&#1072;&#1088;&#1096;&#1072;&#1103;%20&#1075;&#1088;&#1091;&#1087;&#1087;&#1072;\&#1086;&#1090;&#1082;&#1088;&#1099;&#1090;&#1086;&#1077;%20&#1079;&#1072;&#1085;&#1103;&#1090;&#1080;&#1077;\&#1082;&#1072;&#1087;&#1080;&#1090;&#1086;&#1096;&#1082;&#1072;%20&#1087;&#1077;&#1089;&#1085;&#1103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file:///C:\Users\&#1053;&#1072;&#1090;&#1072;&#1083;&#1100;&#1103;\Desktop\&#1089;&#1090;&#1072;&#1088;&#1096;&#1072;&#1103;%20&#1075;&#1088;&#1091;&#1087;&#1087;&#1072;\&#1086;&#1090;&#1082;&#1088;&#1099;&#1090;&#1086;&#1077;%20&#1079;&#1072;&#1085;&#1103;&#1090;&#1080;&#1077;\cd6d9b37f4c863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C:\Users\&#1053;&#1072;&#1090;&#1072;&#1083;&#1100;&#1103;\Desktop\&#1089;&#1090;&#1072;&#1088;&#1096;&#1072;&#1103;%20&#1075;&#1088;&#1091;&#1087;&#1087;&#1072;\&#1086;&#1090;&#1082;&#1088;&#1099;&#1090;&#1086;&#1077;%20&#1079;&#1072;&#1085;&#1103;&#1090;&#1080;&#1077;\676a3e421ffd12.mp3" TargetMode="External"/><Relationship Id="rId1" Type="http://schemas.openxmlformats.org/officeDocument/2006/relationships/audio" Target="file:///C:\Users\&#1053;&#1072;&#1090;&#1072;&#1083;&#1100;&#1103;\Desktop\&#1089;&#1090;&#1072;&#1088;&#1096;&#1072;&#1103;%20&#1075;&#1088;&#1091;&#1087;&#1087;&#1072;\&#1086;&#1090;&#1082;&#1088;&#1099;&#1090;&#1086;&#1077;%20&#1079;&#1072;&#1085;&#1103;&#1090;&#1080;&#1077;\ced4d52cc94b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2.jpeg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www.bcetyt.ru/UserFiles/Image/2007/3/7/17520.gif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Ansambl-KASKAD-Lesnoj-rucheek-muzyka-dlya-detej-G.-Portnov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692696"/>
            <a:ext cx="67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Государственное бюджетное общеобразовательное учреждение  </a:t>
            </a:r>
            <a:endParaRPr lang="ru-RU" sz="1200" b="1" dirty="0" smtClean="0"/>
          </a:p>
          <a:p>
            <a:pPr algn="ctr"/>
            <a:r>
              <a:rPr lang="ru-RU" sz="1200" dirty="0" smtClean="0"/>
              <a:t>СОШ </a:t>
            </a:r>
            <a:r>
              <a:rPr lang="ru-RU" sz="1200" dirty="0" err="1" smtClean="0"/>
              <a:t>им.В.С.Юдина</a:t>
            </a:r>
            <a:r>
              <a:rPr lang="ru-RU" sz="1200" dirty="0" smtClean="0"/>
              <a:t> с.Новый Буян ОДО№ № 2д/с «Березка»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2204864"/>
            <a:ext cx="6696743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Интегрированная ООД «Познавательное развитие».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 миром природы с использованием ИКТ в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 детей старшего возраста на тему «Волшебница вода»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4509120"/>
            <a:ext cx="3528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Подготовила воспитатель: Кондратьева Н.В.</a:t>
            </a:r>
          </a:p>
          <a:p>
            <a:r>
              <a:rPr lang="ru-RU" sz="1600" dirty="0" smtClean="0"/>
              <a:t>Согласованно ст.воспитатель: </a:t>
            </a:r>
            <a:r>
              <a:rPr lang="ru-RU" sz="1600" dirty="0" err="1" smtClean="0"/>
              <a:t>Бамбурина</a:t>
            </a:r>
            <a:r>
              <a:rPr lang="ru-RU" sz="1600" dirty="0" smtClean="0"/>
              <a:t> О.А.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779912" y="580526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Ноябрь 2015 г.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84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6" grpId="1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836712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Вода –  может принимать любой вкус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60648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Опыт 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4149080"/>
            <a:ext cx="211604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1628800"/>
            <a:ext cx="28552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240" y="4149080"/>
            <a:ext cx="18722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4" descr="Картинка 109 из 388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772816"/>
            <a:ext cx="338437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4293096"/>
            <a:ext cx="211604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1772816"/>
            <a:ext cx="28552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Картинка 109 из 388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3568" y="1916832"/>
            <a:ext cx="338437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836712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Вода –  не имеет запаха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60648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Опыт 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92896"/>
            <a:ext cx="33123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ртинка 109 из 388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492896"/>
            <a:ext cx="33210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s?MylFHYUbhqapZjbmnELmaoUC4Bf5KnDQvrBj85dZ9AU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9518536">
            <a:off x="4001059" y="1823318"/>
            <a:ext cx="1219200" cy="9048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220072" y="2492896"/>
            <a:ext cx="33123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артинка 109 из 388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2492896"/>
            <a:ext cx="33210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62 0.03145 L -0.08108 -0.03839 C -0.06233 -0.05412 -0.03473 -0.06291 -0.00573 -0.06291 C 0.02743 -0.06291 0.05364 -0.05412 0.07239 -0.03839 L 0.16128 0.03145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836712"/>
            <a:ext cx="60486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Одно из самых удивительных веществ – это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60648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вывод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Рисунок 9" descr="свойства воды не имеет цвета вкуса и запах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7584" y="2060848"/>
            <a:ext cx="792088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пруд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Muzyka-prirody-dlya-detey-Igrayut-malen_kie-volny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2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620688"/>
            <a:ext cx="7272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n_143foto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27784" y="1844824"/>
            <a:ext cx="4091643" cy="43470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1628800"/>
            <a:ext cx="381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Она и в озере, она и в лужице</a:t>
            </a:r>
          </a:p>
          <a:p>
            <a:pPr algn="ctr"/>
            <a:r>
              <a:rPr lang="ru-RU" sz="3200" b="1" dirty="0" smtClean="0"/>
              <a:t>Она и в чайнике у нас кипит,</a:t>
            </a:r>
          </a:p>
          <a:p>
            <a:pPr algn="ctr"/>
            <a:r>
              <a:rPr lang="ru-RU" sz="3200" b="1" dirty="0" smtClean="0"/>
              <a:t>Она и в реченьке бежит, шуршит, </a:t>
            </a:r>
          </a:p>
          <a:p>
            <a:pPr algn="ctr"/>
            <a:r>
              <a:rPr lang="ru-RU" sz="3200" b="1" dirty="0" smtClean="0"/>
              <a:t>Что это? </a:t>
            </a: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260648"/>
            <a:ext cx="4320480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1412776"/>
            <a:ext cx="8310142" cy="5256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 нужна вода?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www.playcast.ru/uploads/2015/05/01/1341864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692696"/>
            <a:ext cx="3457922" cy="4032448"/>
          </a:xfrm>
          <a:prstGeom prst="rect">
            <a:avLst/>
          </a:prstGeom>
          <a:noFill/>
        </p:spPr>
      </p:pic>
      <p:pic>
        <p:nvPicPr>
          <p:cNvPr id="6" name="капитошка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3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4" name="Рисунок 3" descr="1384421257_kaplya_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2396079" cy="3096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" h="88900"/>
            <a:bevelB w="12700" h="88900"/>
          </a:sp3d>
        </p:spPr>
      </p:pic>
      <p:pic>
        <p:nvPicPr>
          <p:cNvPr id="6" name="Рисунок 5" descr="1384421257_kaplya_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060848"/>
            <a:ext cx="2448272" cy="3240360"/>
          </a:xfrm>
          <a:prstGeom prst="rect">
            <a:avLst/>
          </a:prstGeom>
        </p:spPr>
      </p:pic>
      <p:pic>
        <p:nvPicPr>
          <p:cNvPr id="7" name="Рисунок 6" descr="1384421257_kaplya_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60648"/>
            <a:ext cx="2269165" cy="3096344"/>
          </a:xfrm>
          <a:prstGeom prst="rect">
            <a:avLst/>
          </a:prstGeom>
        </p:spPr>
      </p:pic>
      <p:pic>
        <p:nvPicPr>
          <p:cNvPr id="8" name="Рисунок 7" descr="1384421257_kaplya_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645024"/>
            <a:ext cx="2376264" cy="3024336"/>
          </a:xfrm>
          <a:prstGeom prst="rect">
            <a:avLst/>
          </a:prstGeom>
        </p:spPr>
      </p:pic>
      <p:pic>
        <p:nvPicPr>
          <p:cNvPr id="9" name="Рисунок 8" descr="1384421257_kaplya_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573016"/>
            <a:ext cx="2160240" cy="3096344"/>
          </a:xfrm>
          <a:prstGeom prst="rect">
            <a:avLst/>
          </a:prstGeom>
        </p:spPr>
      </p:pic>
      <p:pic>
        <p:nvPicPr>
          <p:cNvPr id="10" name="Рисунок 9" descr="20151119_1153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3311352" cy="3257600"/>
          </a:xfrm>
          <a:prstGeom prst="rect">
            <a:avLst/>
          </a:prstGeom>
        </p:spPr>
      </p:pic>
      <p:pic>
        <p:nvPicPr>
          <p:cNvPr id="11" name="Рисунок 10" descr="20151201_10423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72200" y="0"/>
            <a:ext cx="2771800" cy="3606764"/>
          </a:xfrm>
          <a:prstGeom prst="rect">
            <a:avLst/>
          </a:prstGeom>
        </p:spPr>
      </p:pic>
      <p:pic>
        <p:nvPicPr>
          <p:cNvPr id="12" name="Рисунок 11" descr="20151201_10293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987824" y="2132856"/>
            <a:ext cx="3456384" cy="2448272"/>
          </a:xfrm>
          <a:prstGeom prst="rect">
            <a:avLst/>
          </a:prstGeom>
        </p:spPr>
      </p:pic>
      <p:pic>
        <p:nvPicPr>
          <p:cNvPr id="13" name="Рисунок 12" descr="20151125_08461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3102755"/>
            <a:ext cx="3059832" cy="3755245"/>
          </a:xfrm>
          <a:prstGeom prst="rect">
            <a:avLst/>
          </a:prstGeom>
        </p:spPr>
      </p:pic>
      <p:pic>
        <p:nvPicPr>
          <p:cNvPr id="14" name="Рисунок 13" descr="20151201_16514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680166" y="3861048"/>
            <a:ext cx="3463834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elakala_waterfall_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4" y="381000"/>
            <a:ext cx="4176464" cy="2831976"/>
          </a:xfrm>
          <a:prstGeom prst="rect">
            <a:avLst/>
          </a:prstGeom>
        </p:spPr>
      </p:pic>
      <p:pic>
        <p:nvPicPr>
          <p:cNvPr id="4" name="ced4d52cc94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27984" y="4581128"/>
            <a:ext cx="304800" cy="304800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788024" y="1124744"/>
            <a:ext cx="4139887" cy="4032448"/>
          </a:xfrm>
          <a:prstGeom prst="rect">
            <a:avLst/>
          </a:prstGeom>
        </p:spPr>
      </p:pic>
      <p:pic>
        <p:nvPicPr>
          <p:cNvPr id="6" name="676a3e421ffd1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179512" y="2852936"/>
            <a:ext cx="304800" cy="304800"/>
          </a:xfrm>
          <a:prstGeom prst="rect">
            <a:avLst/>
          </a:prstGeom>
        </p:spPr>
      </p:pic>
      <p:pic>
        <p:nvPicPr>
          <p:cNvPr id="7" name="Рисунок 6" descr="1301186806_wallpapers-by-rokott007-52_nevseoboi.com.ua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1560" y="3429000"/>
            <a:ext cx="4032448" cy="3019518"/>
          </a:xfrm>
          <a:prstGeom prst="rect">
            <a:avLst/>
          </a:prstGeom>
        </p:spPr>
      </p:pic>
      <p:pic>
        <p:nvPicPr>
          <p:cNvPr id="8" name="cd6d9b37f4c86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17951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1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196752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Вода – это  жидкость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60648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Опыт 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3840x24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15616" y="2204864"/>
            <a:ext cx="6840760" cy="408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05273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Вода –  бесцветная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60648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Опыт 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b77441facb487c3798947ef78dadc87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2348880"/>
            <a:ext cx="3888432" cy="4175549"/>
          </a:xfrm>
          <a:prstGeom prst="rect">
            <a:avLst/>
          </a:prstGeom>
        </p:spPr>
      </p:pic>
      <p:pic>
        <p:nvPicPr>
          <p:cNvPr id="9" name="Рисунок 8" descr="РєРµС„РёСЂ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2348880"/>
            <a:ext cx="432048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юдмила\РАМКИ\5e8383c75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836712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Вода –  может изменить свой цвет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60648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Опыт 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ed3f2da66cfe847d65c513bae3a7bea5_1426071430_800_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1960" y="1988840"/>
            <a:ext cx="4674590" cy="4365104"/>
          </a:xfrm>
          <a:prstGeom prst="rect">
            <a:avLst/>
          </a:prstGeom>
        </p:spPr>
      </p:pic>
      <p:pic>
        <p:nvPicPr>
          <p:cNvPr id="7" name="Picture 4" descr="Картинка 109 из 388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1916832"/>
            <a:ext cx="353456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1009</TotalTime>
  <Words>252</Words>
  <Application>Microsoft Office PowerPoint</Application>
  <PresentationFormat>Экран (4:3)</PresentationFormat>
  <Paragraphs>51</Paragraphs>
  <Slides>14</Slides>
  <Notes>11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62</cp:revision>
  <dcterms:created xsi:type="dcterms:W3CDTF">2015-11-18T07:10:08Z</dcterms:created>
  <dcterms:modified xsi:type="dcterms:W3CDTF">2015-12-07T17:44:01Z</dcterms:modified>
</cp:coreProperties>
</file>