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  <p:sldId id="263" r:id="rId7"/>
    <p:sldId id="268" r:id="rId8"/>
    <p:sldId id="266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423F-C367-4939-97F4-4767520FF08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249DB-DC02-4574-BD25-D2B45B0B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20688"/>
            <a:ext cx="40324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60032" y="332657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Презентация к учебнику английского языка  О.В.Афанасьевой</a:t>
            </a:r>
            <a:r>
              <a:rPr lang="en-US" i="1" dirty="0" smtClean="0">
                <a:solidFill>
                  <a:srgbClr val="002060"/>
                </a:solidFill>
              </a:rPr>
              <a:t>,</a:t>
            </a:r>
            <a:r>
              <a:rPr lang="ru-RU" i="1" dirty="0" smtClean="0">
                <a:solidFill>
                  <a:srgbClr val="002060"/>
                </a:solidFill>
              </a:rPr>
              <a:t> И.В.Михеевой </a:t>
            </a:r>
            <a:r>
              <a:rPr lang="en-US" i="1" dirty="0" smtClean="0">
                <a:solidFill>
                  <a:srgbClr val="002060"/>
                </a:solidFill>
              </a:rPr>
              <a:t>VI </a:t>
            </a:r>
            <a:r>
              <a:rPr lang="ru-RU" i="1" dirty="0" smtClean="0">
                <a:solidFill>
                  <a:srgbClr val="002060"/>
                </a:solidFill>
              </a:rPr>
              <a:t>уровень.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213285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Scotland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51723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ГБОУ СОШ № 180 г.Санкт-Петербург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                Белоброва Е.Д.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836712"/>
            <a:ext cx="3744416" cy="244827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356992"/>
            <a:ext cx="3744416" cy="28575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8024" y="476672"/>
            <a:ext cx="4412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Scotland is a country in the UK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  to the north of England.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4208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It’s symbol is a thistle.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1703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It’s patron saint is St. Andrew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0"/>
            <a:ext cx="5715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56176" y="1124744"/>
            <a:ext cx="440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Glasgow is its largest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and busiest town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3356992"/>
            <a:ext cx="357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Edinburgh is its capital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11760" y="414908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203848" y="400506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0"/>
            <a:ext cx="8429625" cy="632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638132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The Castle in Edinburgh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836712"/>
            <a:ext cx="7477125" cy="446449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260648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       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Holyrood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Palace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4452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It is the official residence of the Royal family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 Scotland.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877272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The palace is associated with the name of the queen Mary Stuart                           who lived here for 6 years.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620688"/>
            <a:ext cx="7344816" cy="511256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The Edinburgh military tattoo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733256"/>
            <a:ext cx="9218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Takes place every August and September.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For 90 minutes 600 people perform in the square in front of the Castle.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           The performers play military music and march to it. </a:t>
            </a:r>
          </a:p>
          <a:p>
            <a:r>
              <a:rPr lang="en-US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04856" cy="511256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2606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The monument to a dog Bobby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888432" cy="576064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960440" cy="367240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60032" y="620688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 monument to Walter Scott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7332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It is 200 feet high (about 60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metres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5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http://vocationblog.com/wp-content/uploads/2013/11/saltire.jpg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http://rack.1.mshcdn.com/media/ZgkyMDEyLzEyLzA4L2Y1L3RoaXN0bGV0aDk3LmJGdC5qcGcKcAl0aHVtYgkzMDB4MzAwIw/fcfe873f/b30/thistleth-97895c940d.j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http://topwar.ru/uploads/posts/2015-07/1436690117_shotlandiya-na-karte-velikobritanii.jpg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5293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http://cdn.kingston.ac.uk/includes/img/cms/press/orig/kingston-university-2aec4db-kingston-academic-calls-for-rob.jpg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7301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http://mediad.publicbroadcasting.net/p/shared/npr/201311/145411118.jpg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93305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http://jumal115.users.photofile.ru/photo/jumal115/151220624/xlarge/178333708.jpg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9309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http://3.bp.blogspot.com/-m0m0_pZWne0/UUnFoBJVoVI/AAAAAAAADB0/ByvH3Bcq10k/s640/tattoo-edinburgh-3004.jpg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085184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http://www.gpsmycity.com/img/gd_cover/2784.jpg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44522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http://snypiki.ru/upload/iblock/586/samye_znamenitye_pamyatniki_posvyashchyennye_sobakam.jpg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18864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Использованные интернет-ресурсы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201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41</cp:revision>
  <dcterms:created xsi:type="dcterms:W3CDTF">2015-11-27T17:48:15Z</dcterms:created>
  <dcterms:modified xsi:type="dcterms:W3CDTF">2015-12-07T19:31:26Z</dcterms:modified>
</cp:coreProperties>
</file>