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33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78647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Дидактическая игра «Кем быть?» для детей старшей группы</a:t>
            </a:r>
            <a:b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разработала </a:t>
            </a:r>
            <a:b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старший воспитатель</a:t>
            </a:r>
            <a:b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МБДОУ №18 «Радуга» </a:t>
            </a:r>
            <a:b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г.Тихорецка </a:t>
            </a:r>
            <a:b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Чернова Яна Ивановна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2015 г.</a:t>
            </a:r>
            <a:endParaRPr lang="ru-RU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357166"/>
            <a:ext cx="450059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Темной ночью, ясным днем</a:t>
            </a: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Он сражается с огнем.</a:t>
            </a: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 каске, будто воин славный,</a:t>
            </a: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На пожар спешит... </a:t>
            </a:r>
          </a:p>
        </p:txBody>
      </p:sp>
      <p:sp>
        <p:nvSpPr>
          <p:cNvPr id="3" name="Овал 2"/>
          <p:cNvSpPr/>
          <p:nvPr/>
        </p:nvSpPr>
        <p:spPr>
          <a:xfrm>
            <a:off x="3643306" y="1928802"/>
            <a:ext cx="2357454" cy="2286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286248" y="2357430"/>
            <a:ext cx="97515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5" name="Рисунок 4" descr="5b4f59610586d24bba2882f7371bd702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5786" y="3286124"/>
            <a:ext cx="2976570" cy="2976570"/>
          </a:xfrm>
          <a:prstGeom prst="rect">
            <a:avLst/>
          </a:prstGeom>
        </p:spPr>
      </p:pic>
      <p:pic>
        <p:nvPicPr>
          <p:cNvPr id="7" name="Рисунок 6" descr="2765417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86512" y="285728"/>
            <a:ext cx="2149666" cy="2556888"/>
          </a:xfrm>
          <a:prstGeom prst="rect">
            <a:avLst/>
          </a:prstGeom>
        </p:spPr>
      </p:pic>
      <p:pic>
        <p:nvPicPr>
          <p:cNvPr id="8" name="Рисунок 7" descr="img53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14942" y="3786190"/>
            <a:ext cx="2286016" cy="2905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66 -0.16905 L -0.1717 -0.2740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714876" y="428604"/>
            <a:ext cx="392286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Кирпичи кладет он в ряд,</a:t>
            </a: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Строит садик для ребят</a:t>
            </a: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 шахтер и не водитель,</a:t>
            </a: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Дом нам выстроит...</a:t>
            </a:r>
          </a:p>
        </p:txBody>
      </p:sp>
      <p:sp>
        <p:nvSpPr>
          <p:cNvPr id="3" name="Овал 2"/>
          <p:cNvSpPr/>
          <p:nvPr/>
        </p:nvSpPr>
        <p:spPr>
          <a:xfrm>
            <a:off x="1285852" y="1071546"/>
            <a:ext cx="2357454" cy="2286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8794" y="1500174"/>
            <a:ext cx="97515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5" name="Рисунок 4" descr="_HhpX8bOngk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6F2E9"/>
              </a:clrFrom>
              <a:clrTo>
                <a:srgbClr val="F6F2E9">
                  <a:alpha val="0"/>
                </a:srgbClr>
              </a:clrTo>
            </a:clrChange>
          </a:blip>
          <a:stretch>
            <a:fillRect/>
          </a:stretch>
        </p:blipFill>
        <p:spPr>
          <a:xfrm rot="367417">
            <a:off x="214282" y="3357562"/>
            <a:ext cx="2287834" cy="2857496"/>
          </a:xfrm>
          <a:prstGeom prst="rect">
            <a:avLst/>
          </a:prstGeom>
        </p:spPr>
      </p:pic>
      <p:pic>
        <p:nvPicPr>
          <p:cNvPr id="6" name="Рисунок 5" descr="i (1)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8F7F5"/>
              </a:clrFrom>
              <a:clrTo>
                <a:srgbClr val="F8F7F5">
                  <a:alpha val="0"/>
                </a:srgbClr>
              </a:clrTo>
            </a:clrChange>
          </a:blip>
          <a:stretch>
            <a:fillRect/>
          </a:stretch>
        </p:blipFill>
        <p:spPr>
          <a:xfrm rot="20693258">
            <a:off x="6283004" y="2304034"/>
            <a:ext cx="2180739" cy="3002467"/>
          </a:xfrm>
          <a:prstGeom prst="rect">
            <a:avLst/>
          </a:prstGeom>
        </p:spPr>
      </p:pic>
      <p:pic>
        <p:nvPicPr>
          <p:cNvPr id="8" name="Рисунок 7" descr="i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7554" y="3071810"/>
            <a:ext cx="2266962" cy="29146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358 -0.08626 L -0.53455 -0.2331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" y="-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214678" y="1142984"/>
            <a:ext cx="2357454" cy="2286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929058" y="1643050"/>
            <a:ext cx="97515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40279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На витрине все продукты:</a:t>
            </a: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Овощи, орехи, фрукты.</a:t>
            </a: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Помидор и огурец</a:t>
            </a: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Предлагает... </a:t>
            </a:r>
          </a:p>
        </p:txBody>
      </p:sp>
      <p:pic>
        <p:nvPicPr>
          <p:cNvPr id="6" name="Рисунок 5" descr="4399b616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9FFFB"/>
              </a:clrFrom>
              <a:clrTo>
                <a:srgbClr val="F9FF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1538" y="2928934"/>
            <a:ext cx="2000000" cy="3028572"/>
          </a:xfrm>
          <a:prstGeom prst="rect">
            <a:avLst/>
          </a:prstGeom>
        </p:spPr>
      </p:pic>
      <p:pic>
        <p:nvPicPr>
          <p:cNvPr id="7" name="Рисунок 6" descr="75785894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72066" y="2857496"/>
            <a:ext cx="2887326" cy="3689038"/>
          </a:xfrm>
          <a:prstGeom prst="rect">
            <a:avLst/>
          </a:prstGeom>
        </p:spPr>
      </p:pic>
      <p:pic>
        <p:nvPicPr>
          <p:cNvPr id="8" name="Рисунок 7" descr="66099502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86512" y="428604"/>
            <a:ext cx="2043676" cy="245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77 -0.07424 L 0.24184 -0.326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286380" y="2643182"/>
            <a:ext cx="2357454" cy="2286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072198" y="3071810"/>
            <a:ext cx="97515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429124" y="5000636"/>
            <a:ext cx="46208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Громко прозвенел звонок,</a:t>
            </a: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 классе начался урок.</a:t>
            </a: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Знает школьник и родитель —</a:t>
            </a: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Проведет урок... </a:t>
            </a:r>
          </a:p>
        </p:txBody>
      </p:sp>
      <p:pic>
        <p:nvPicPr>
          <p:cNvPr id="5" name="Рисунок 4" descr="1362550816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472" y="3286124"/>
            <a:ext cx="2981561" cy="2998762"/>
          </a:xfrm>
          <a:prstGeom prst="rect">
            <a:avLst/>
          </a:prstGeom>
        </p:spPr>
      </p:pic>
      <p:pic>
        <p:nvPicPr>
          <p:cNvPr id="6" name="Рисунок 5" descr="246489108_1_644x461_potrbna-shvachka-srochno-berezn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57422" y="357166"/>
            <a:ext cx="3324231" cy="2708157"/>
          </a:xfrm>
          <a:prstGeom prst="rect">
            <a:avLst/>
          </a:prstGeom>
        </p:spPr>
      </p:pic>
      <p:pic>
        <p:nvPicPr>
          <p:cNvPr id="7" name="Рисунок 6" descr="s27267226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12067" y="0"/>
            <a:ext cx="2406315" cy="3214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79 -0.02821 L -0.12986 0.3390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88</Words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Дидактическая игра «Кем быть?» для детей старшей группы                          разработала                                                           старший воспитатель                                                           МБДОУ №18 «Радуга»                                         г.Тихорецка                                                             Чернова Яна Ивановна  2015 г.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2015-12-07T17:34:46Z</dcterms:created>
  <dcterms:modified xsi:type="dcterms:W3CDTF">2015-12-07T18:24:29Z</dcterms:modified>
</cp:coreProperties>
</file>