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05EE-0AD2-4FD2-85CF-CEABA07D33C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C3AD1-8D7D-453C-A7AD-32C54063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ue.zaxargames.com/e/content/users/content_photo/e4/a3/xZHTyxQq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086475" cy="2647951"/>
          </a:xfrm>
          <a:prstGeom prst="rect">
            <a:avLst/>
          </a:prstGeom>
          <a:noFill/>
        </p:spPr>
      </p:pic>
      <p:pic>
        <p:nvPicPr>
          <p:cNvPr id="22532" name="Picture 4" descr="http://cs622225.vk.me/v622225304/29d27/IQh6hJ4XF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00438"/>
            <a:ext cx="57531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stika4life.ru/pics/12440-test-na-prityazhatelnye-mestoimeniya-v-angliys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372877" cy="2714644"/>
          </a:xfrm>
          <a:prstGeom prst="rect">
            <a:avLst/>
          </a:prstGeom>
          <a:noFill/>
        </p:spPr>
      </p:pic>
      <p:pic>
        <p:nvPicPr>
          <p:cNvPr id="24580" name="Picture 4" descr="http://kinder-online.ru/uploads/posts/2014-04/1396451044_gvozd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5786478" cy="2546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2-tub-ru.yandex.net/i?id=14d5075b1bc3639449c94eb012539663&amp;n=33&amp;h=190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4572032" cy="3026782"/>
          </a:xfrm>
          <a:prstGeom prst="rect">
            <a:avLst/>
          </a:prstGeom>
          <a:noFill/>
        </p:spPr>
      </p:pic>
      <p:pic>
        <p:nvPicPr>
          <p:cNvPr id="25604" name="Picture 4" descr="http://cs322927.vk.me/v322927044/26ea/jmr8MOz47R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362937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bovsemka.com/wp-content/uploads/2015/03/rebusy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85831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s623227.vk.me/v623227245/3ed35/jgjkwg7kT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714356"/>
            <a:ext cx="5089162" cy="2500330"/>
          </a:xfrm>
          <a:prstGeom prst="rect">
            <a:avLst/>
          </a:prstGeom>
          <a:noFill/>
        </p:spPr>
      </p:pic>
      <p:pic>
        <p:nvPicPr>
          <p:cNvPr id="26628" name="Picture 4" descr="http://bigslide.ru/images/9/8683/831/img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4357718" cy="3266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44.radikal.ru/i106/1005/96/49d03e1a4e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762500" cy="2533651"/>
          </a:xfrm>
          <a:prstGeom prst="rect">
            <a:avLst/>
          </a:prstGeom>
          <a:noFill/>
        </p:spPr>
      </p:pic>
      <p:pic>
        <p:nvPicPr>
          <p:cNvPr id="27652" name="Picture 4" descr="http://allforchildren.ru/rebus/rebus6/6-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876"/>
            <a:ext cx="663033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udfiles.ru/html/2706/476/html_ihW1y6faXW.z_CS/htmlconvd-QP0jYf_html_m2d1d10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500042"/>
            <a:ext cx="5433313" cy="2571768"/>
          </a:xfrm>
          <a:prstGeom prst="rect">
            <a:avLst/>
          </a:prstGeom>
          <a:noFill/>
        </p:spPr>
      </p:pic>
      <p:pic>
        <p:nvPicPr>
          <p:cNvPr id="28676" name="Picture 4" descr="http://yogamozga.ru/wp-content/uploads/2013/01/rebus_katok.jpg?0d88b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429000"/>
            <a:ext cx="717232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tsad-kitty.ru/uploads/posts/2010-07/thumbs/1279816796_screenhunter_11-jul.-22-20.3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26345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yamac.ru/wp-content/uploads/media/%D0%BC%D0%B0%D1%82%D0%B5%D0%BC%D0%B0%D1%82%D0%B8%D1%87%D0%B5%D1%81%D0%BA%D0%B0%D1%8F-%D0%B8%D0%B3%D1%80%D0%B0-%D0%9A%D1%80%D0%B5%D1%81%D1%82%D0%B8%D0%BA%D0%B8-%D0%BD%D0%BE%D0%BB%D0%B8%D0%BA%D0%B8/imag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096000" cy="2743201"/>
          </a:xfrm>
          <a:prstGeom prst="rect">
            <a:avLst/>
          </a:prstGeom>
          <a:noFill/>
        </p:spPr>
      </p:pic>
      <p:pic>
        <p:nvPicPr>
          <p:cNvPr id="30724" name="Picture 4" descr="http://www.neuronet.ru/view.php?jfts=dacagig/img10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643314"/>
            <a:ext cx="663681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azvitiedetei.info/wp-content/uploads/2014/11/rebusi-dly-detei-7-8-9-le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4980537" cy="2357454"/>
          </a:xfrm>
          <a:prstGeom prst="rect">
            <a:avLst/>
          </a:prstGeom>
          <a:noFill/>
        </p:spPr>
      </p:pic>
      <p:pic>
        <p:nvPicPr>
          <p:cNvPr id="31750" name="Picture 6" descr="http://kids-bookshop.com/pictures/source/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929066"/>
            <a:ext cx="625082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s1.ped-kopilka.ru/images/13(15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5964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xn--80aaagb0cbpselki.xn--p1ai/images/55e2178d86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782050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graza.ru/images/stories/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428604"/>
            <a:ext cx="7679585" cy="3071834"/>
          </a:xfrm>
          <a:prstGeom prst="rect">
            <a:avLst/>
          </a:prstGeom>
          <a:noFill/>
        </p:spPr>
      </p:pic>
      <p:pic>
        <p:nvPicPr>
          <p:cNvPr id="16388" name="Picture 4" descr="http://player.myshared.ru/408215/data/images/img7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7215204" cy="288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60.radikal.ru/i167/1203/4e/e7964a5e88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733" y="857232"/>
            <a:ext cx="731525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llforchildren.com.ua/17-0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94941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itnessbrain.ru/wp-content/uploads/2012/12/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61529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ids-bookshop.com/pictures/1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239008" cy="3223622"/>
          </a:xfrm>
          <a:prstGeom prst="rect">
            <a:avLst/>
          </a:prstGeom>
          <a:noFill/>
        </p:spPr>
      </p:pic>
      <p:pic>
        <p:nvPicPr>
          <p:cNvPr id="20484" name="Picture 4" descr="http://toytoyukraine.com/images/rebus/rebus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643314"/>
            <a:ext cx="717232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nifacy.ru/see.php?kotv=gofmact/rebusy-s-otvetami-legki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550319" cy="2714644"/>
          </a:xfrm>
          <a:prstGeom prst="rect">
            <a:avLst/>
          </a:prstGeom>
          <a:noFill/>
        </p:spPr>
      </p:pic>
      <p:pic>
        <p:nvPicPr>
          <p:cNvPr id="1028" name="Picture 4" descr="http://fs.nashaucheba.ru/tw_files2/urls_3/1866/d-1865759/1865759_html_1dcc4e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643314"/>
            <a:ext cx="55245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Ребусы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</dc:title>
  <dc:creator>admin</dc:creator>
  <cp:lastModifiedBy>admin</cp:lastModifiedBy>
  <cp:revision>10</cp:revision>
  <dcterms:created xsi:type="dcterms:W3CDTF">2015-11-15T17:05:46Z</dcterms:created>
  <dcterms:modified xsi:type="dcterms:W3CDTF">2015-12-05T17:01:55Z</dcterms:modified>
</cp:coreProperties>
</file>