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18269"/>
            <a:ext cx="9144000" cy="4239731"/>
          </a:xfrm>
          <a:prstGeom prst="rect">
            <a:avLst/>
          </a:prstGeom>
        </p:spPr>
      </p:pic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1857364"/>
            <a:ext cx="2214578" cy="1571361"/>
          </a:xfrm>
          <a:prstGeom prst="rect">
            <a:avLst/>
          </a:prstGeom>
        </p:spPr>
      </p:pic>
      <p:pic>
        <p:nvPicPr>
          <p:cNvPr id="5" name="Рисунок 4" descr="32110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70101" y="214290"/>
            <a:ext cx="3673899" cy="2714620"/>
          </a:xfrm>
          <a:prstGeom prst="rect">
            <a:avLst/>
          </a:prstGeom>
        </p:spPr>
      </p:pic>
      <p:pic>
        <p:nvPicPr>
          <p:cNvPr id="6" name="Рисунок 5" descr="slide0004_image003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714611" cy="2703370"/>
          </a:xfrm>
          <a:prstGeom prst="rect">
            <a:avLst/>
          </a:prstGeom>
        </p:spPr>
      </p:pic>
      <p:pic>
        <p:nvPicPr>
          <p:cNvPr id="7" name="Рисунок 6" descr="wild_boar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3F3F5"/>
              </a:clrFrom>
              <a:clrTo>
                <a:srgbClr val="F3F3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43108" y="1214422"/>
            <a:ext cx="2381250" cy="1905000"/>
          </a:xfrm>
          <a:prstGeom prst="rect">
            <a:avLst/>
          </a:prstGeom>
        </p:spPr>
      </p:pic>
      <p:pic>
        <p:nvPicPr>
          <p:cNvPr id="8" name="Рисунок 7" descr="733_899ea05184302588c61077dd267adbe9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43372" y="285728"/>
            <a:ext cx="1309674" cy="1309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Радуга</dc:creator>
  <cp:lastModifiedBy>Радуга</cp:lastModifiedBy>
  <cp:revision>7</cp:revision>
  <dcterms:created xsi:type="dcterms:W3CDTF">2015-11-20T09:28:46Z</dcterms:created>
  <dcterms:modified xsi:type="dcterms:W3CDTF">2015-11-23T11:14:42Z</dcterms:modified>
</cp:coreProperties>
</file>