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83" r:id="rId2"/>
    <p:sldId id="295" r:id="rId3"/>
    <p:sldId id="296" r:id="rId4"/>
  </p:sldIdLst>
  <p:sldSz cx="9144000" cy="6858000" type="screen4x3"/>
  <p:notesSz cx="9926638" cy="67976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588" autoAdjust="0"/>
    <p:restoredTop sz="94737" autoAdjust="0"/>
  </p:normalViewPr>
  <p:slideViewPr>
    <p:cSldViewPr>
      <p:cViewPr varScale="1">
        <p:scale>
          <a:sx n="68" d="100"/>
          <a:sy n="68" d="100"/>
        </p:scale>
        <p:origin x="-116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2" d="100"/>
        <a:sy n="62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2799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198F54-2A7B-4FF7-99C4-39BEECF32FAF}" type="datetimeFigureOut">
              <a:rPr lang="ru-RU" smtClean="0"/>
              <a:t>07.12.2015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2799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FD9F33-5823-45E4-86DF-8909C842DD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30555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5313C4-5CB8-4B73-A7C6-019D16FA05F7}" type="datetimeFigureOut">
              <a:rPr lang="ru-RU" smtClean="0"/>
              <a:t>07.12.2015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665" y="3228896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799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1133B7-AA2F-44B2-9114-B8E9A5559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923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133B7-AA2F-44B2-9114-B8E9A55591C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9407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Presentations\Презентации\2014\Blue\Titl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954236-D0A6-4D4A-B226-83D67646EDDE}" type="datetimeFigureOut">
              <a:rPr lang="ru-RU"/>
              <a:pPr>
                <a:defRPr/>
              </a:pPr>
              <a:t>07.12.2015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BE066-F0D8-4ED6-9985-8E37B185DD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8278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149B16-87ED-4487-ACE3-D15ACFACA017}" type="datetimeFigureOut">
              <a:rPr lang="ru-RU"/>
              <a:pPr>
                <a:defRPr/>
              </a:pPr>
              <a:t>07.12.2015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401AD-DEDB-424C-B6CB-3948E96183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1369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E2A024-AFFF-4CC5-94BF-A6E4DABA996B}" type="datetimeFigureOut">
              <a:rPr lang="ru-RU"/>
              <a:pPr>
                <a:defRPr/>
              </a:pPr>
              <a:t>07.12.2015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0A544D-54B7-489B-B5E9-FAAD4CC415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3510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464C80-7649-48E8-837E-24A9FE4F26DB}" type="datetimeFigureOut">
              <a:rPr lang="ru-RU"/>
              <a:pPr>
                <a:defRPr/>
              </a:pPr>
              <a:t>07.12.2015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DBE39-C01D-4CCD-B85B-F4D41DED2A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1648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27B11B-F786-4B22-B48B-0F0B8D1DA443}" type="datetimeFigureOut">
              <a:rPr lang="ru-RU"/>
              <a:pPr>
                <a:defRPr/>
              </a:pPr>
              <a:t>07.12.2015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379B0-B1E5-4370-9465-A13D4C22D6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191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7DF3C-6ADF-403D-9996-6EB2B9256457}" type="datetimeFigureOut">
              <a:rPr lang="ru-RU"/>
              <a:pPr>
                <a:defRPr/>
              </a:pPr>
              <a:t>07.12.2015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544AB-4A77-453D-B04F-88F7EEEE66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267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19CB2-431F-4AA9-888D-C79653170FA0}" type="datetimeFigureOut">
              <a:rPr lang="ru-RU"/>
              <a:pPr>
                <a:defRPr/>
              </a:pPr>
              <a:t>07.12.2015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7B85EB-44DF-4423-B4D3-D0983DE7AE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736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73F9EF-C26E-4050-9C4F-6D8A629B76A0}" type="datetimeFigureOut">
              <a:rPr lang="ru-RU"/>
              <a:pPr>
                <a:defRPr/>
              </a:pPr>
              <a:t>07.12.2015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AEF9B-659A-4CA9-B325-2C624901B8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310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F6EA5C-0A6D-4E86-9246-BF7975C45DE8}" type="datetimeFigureOut">
              <a:rPr lang="ru-RU"/>
              <a:pPr>
                <a:defRPr/>
              </a:pPr>
              <a:t>07.12.2015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4BD53-18A9-45DB-A9A6-56F07FEA89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729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4B5E6-F6EF-4B30-B8C5-AE1DE5B88352}" type="datetimeFigureOut">
              <a:rPr lang="ru-RU"/>
              <a:pPr>
                <a:defRPr/>
              </a:pPr>
              <a:t>07.12.2015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FA6082-9D7A-4113-989B-2E294D79E1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665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76A0C-F988-480D-919D-40D6053CED25}" type="datetimeFigureOut">
              <a:rPr lang="ru-RU"/>
              <a:pPr>
                <a:defRPr/>
              </a:pPr>
              <a:t>07.12.2015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79F2C-E9DB-40FB-8E0F-53354ACB72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674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Presentations\Презентации\2014\Blue\Print.jpg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lt1">
              <a:alpha val="87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solidFill>
            <a:schemeClr val="lt1">
              <a:alpha val="87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A8532FD-51F3-4E5B-B555-97789656EECC}" type="datetimeFigureOut">
              <a:rPr lang="ru-RU"/>
              <a:pPr>
                <a:defRPr/>
              </a:pPr>
              <a:t>07.12.2015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9E327A5-77FD-47B5-9DF1-C3AE46FF3F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jpe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Глазкова\Pictures\475553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650341"/>
            <a:ext cx="1835763" cy="1927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1887" y="2555584"/>
            <a:ext cx="1570120" cy="1922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75287" y="764705"/>
            <a:ext cx="2065388" cy="15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1326" y="535781"/>
            <a:ext cx="1931675" cy="2156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0272" y="764704"/>
            <a:ext cx="1798637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797" y="4510639"/>
            <a:ext cx="2406885" cy="1803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5940456" y="2782135"/>
            <a:ext cx="2993050" cy="3559931"/>
            <a:chOff x="6075841" y="3234383"/>
            <a:chExt cx="2993050" cy="3559931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4166" y="3234383"/>
              <a:ext cx="2984725" cy="2487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80" name="Picture 8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75841" y="5125554"/>
              <a:ext cx="1296031" cy="16687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797" y="2555584"/>
            <a:ext cx="1474787" cy="196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1269" y="2523322"/>
            <a:ext cx="2753268" cy="2068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60682" y="4478214"/>
            <a:ext cx="1687556" cy="2178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87346" y="4478214"/>
            <a:ext cx="1572224" cy="2321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57238" y="429"/>
            <a:ext cx="6555121" cy="652934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Современные колокольчики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844528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Глазкова\Pictures\1355574449_painted_bells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56713"/>
            <a:ext cx="2424268" cy="1801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Глазкова\Pictures\polebells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24268" y="769816"/>
            <a:ext cx="2984368" cy="1982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02"/>
          <a:stretch/>
        </p:blipFill>
        <p:spPr bwMode="auto">
          <a:xfrm>
            <a:off x="5427284" y="769816"/>
            <a:ext cx="1913166" cy="1954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" y="2601936"/>
            <a:ext cx="2942987" cy="238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42491" y="116632"/>
            <a:ext cx="1605017" cy="2683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32566" y="2692525"/>
            <a:ext cx="1704197" cy="2062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7" y="90677"/>
            <a:ext cx="8424937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  </a:t>
            </a:r>
            <a:r>
              <a:rPr lang="ru-RU" sz="2000" dirty="0"/>
              <a:t>П</a:t>
            </a:r>
            <a:r>
              <a:rPr lang="ru-RU" sz="2000" dirty="0" smtClean="0"/>
              <a:t>рименение орнамента в украшении сувенирных колокольчиков</a:t>
            </a:r>
            <a:endParaRPr lang="ru-RU" sz="2000" dirty="0"/>
          </a:p>
        </p:txBody>
      </p:sp>
      <p:pic>
        <p:nvPicPr>
          <p:cNvPr id="11" name="Рисунок 10" descr="Скоро Пасха. Расписываем яйца! - Ярпортал, форум Ярославля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865" y="4826701"/>
            <a:ext cx="2956884" cy="1897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2725" y="2836505"/>
            <a:ext cx="2781142" cy="207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Рисунок 12" descr="Тематическая неделя &quot;Русские народные поделки&quot;"/>
          <p:cNvPicPr/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07122" y="4903736"/>
            <a:ext cx="2915816" cy="19079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Рисунок 13" descr="Готовим руку к письму. Рисуем узоры :: Обучение письму. Проп…"/>
          <p:cNvPicPr/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56635" y="4799141"/>
            <a:ext cx="1423032" cy="201650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Рисунок 14" descr="Готовим руку к письму. Рисуем узоры :: Обучение письму. Проп…"/>
          <p:cNvPicPr/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79667" y="4857432"/>
            <a:ext cx="1688540" cy="200056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47191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19872" y="5949280"/>
            <a:ext cx="4392488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Моя  Россия</a:t>
            </a:r>
            <a:endParaRPr lang="ru-RU" sz="36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1420827"/>
            <a:ext cx="8424936" cy="34163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ru-RU" sz="3600" b="1" i="1" dirty="0">
                <a:latin typeface="+mn-lt"/>
              </a:rPr>
              <a:t>Говорят: </a:t>
            </a:r>
            <a:endParaRPr lang="ru-RU" sz="3600" b="1" i="1" dirty="0" smtClean="0">
              <a:latin typeface="+mn-lt"/>
            </a:endParaRPr>
          </a:p>
          <a:p>
            <a:pPr algn="r"/>
            <a:r>
              <a:rPr lang="ru-RU" sz="3600" b="1" i="1" dirty="0" smtClean="0">
                <a:latin typeface="+mn-lt"/>
              </a:rPr>
              <a:t>икона </a:t>
            </a:r>
            <a:r>
              <a:rPr lang="ru-RU" sz="3600" b="1" i="1" dirty="0">
                <a:latin typeface="+mn-lt"/>
              </a:rPr>
              <a:t>– молитва в красках</a:t>
            </a:r>
            <a:r>
              <a:rPr lang="ru-RU" sz="3600" b="1" i="1" dirty="0" smtClean="0">
                <a:latin typeface="+mn-lt"/>
              </a:rPr>
              <a:t>,</a:t>
            </a:r>
          </a:p>
          <a:p>
            <a:pPr algn="r"/>
            <a:r>
              <a:rPr lang="ru-RU" sz="3600" b="1" i="1" dirty="0" smtClean="0">
                <a:latin typeface="+mn-lt"/>
              </a:rPr>
              <a:t>      храм – </a:t>
            </a:r>
            <a:r>
              <a:rPr lang="ru-RU" sz="3600" b="1" i="1" dirty="0">
                <a:latin typeface="+mn-lt"/>
              </a:rPr>
              <a:t>молитва в камне</a:t>
            </a:r>
            <a:r>
              <a:rPr lang="ru-RU" sz="3600" b="1" i="1" dirty="0" smtClean="0">
                <a:latin typeface="+mn-lt"/>
              </a:rPr>
              <a:t>,</a:t>
            </a:r>
          </a:p>
          <a:p>
            <a:pPr algn="r"/>
            <a:r>
              <a:rPr lang="ru-RU" sz="3600" b="1" i="1" dirty="0" smtClean="0">
                <a:latin typeface="+mn-lt"/>
              </a:rPr>
              <a:t>            колокол </a:t>
            </a:r>
            <a:r>
              <a:rPr lang="ru-RU" sz="3600" b="1" i="1" dirty="0">
                <a:latin typeface="+mn-lt"/>
              </a:rPr>
              <a:t>– молитва в звуке</a:t>
            </a:r>
            <a:r>
              <a:rPr lang="ru-RU" sz="3600" b="1" i="1" dirty="0" smtClean="0">
                <a:latin typeface="+mn-lt"/>
              </a:rPr>
              <a:t>.</a:t>
            </a:r>
          </a:p>
          <a:p>
            <a:pPr algn="r"/>
            <a:r>
              <a:rPr lang="ru-RU" sz="3600" b="1" i="1" dirty="0" smtClean="0">
                <a:latin typeface="+mn-lt"/>
              </a:rPr>
              <a:t> Мы желаем </a:t>
            </a:r>
            <a:r>
              <a:rPr lang="ru-RU" sz="3600" b="1" i="1" dirty="0">
                <a:latin typeface="+mn-lt"/>
              </a:rPr>
              <a:t>вам, чтобы в ваших душах звучали самые светлые колокольчики!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339752" y="398148"/>
            <a:ext cx="43157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Рефлексия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6" name="Рисунок 5" descr="И снова бьют колокола. (Степан Аксенов) / Стихи.ру - национальный сервер современной поэзии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420827"/>
            <a:ext cx="2637606" cy="22472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6754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4" grpId="0"/>
    </p:bldLst>
  </p:timing>
</p:sld>
</file>

<file path=ppt/theme/theme1.xml><?xml version="1.0" encoding="utf-8"?>
<a:theme xmlns:a="http://schemas.openxmlformats.org/drawingml/2006/main" name="Bell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Bell</Template>
  <TotalTime>2097</TotalTime>
  <Words>49</Words>
  <Application>Microsoft Office PowerPoint</Application>
  <PresentationFormat>Экран (4:3)</PresentationFormat>
  <Paragraphs>10</Paragraphs>
  <Slides>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Bell</vt:lpstr>
      <vt:lpstr>Современные колокольчики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>бесплатные шаблоны powerpoint</dc:subject>
  <dc:creator>Глазкова</dc:creator>
  <cp:keywords>зима шаблон снежинки колокольчик</cp:keywords>
  <dc:description>http://freeppt.ru - Коллекция бесплатных шаблонов и пезентаций powerPoint!</dc:description>
  <cp:lastModifiedBy>Глазкова</cp:lastModifiedBy>
  <cp:revision>210</cp:revision>
  <cp:lastPrinted>2015-02-09T07:50:27Z</cp:lastPrinted>
  <dcterms:created xsi:type="dcterms:W3CDTF">2015-02-02T16:35:36Z</dcterms:created>
  <dcterms:modified xsi:type="dcterms:W3CDTF">2015-12-07T17:44:00Z</dcterms:modified>
</cp:coreProperties>
</file>