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9" r:id="rId2"/>
    <p:sldId id="285" r:id="rId3"/>
    <p:sldId id="277" r:id="rId4"/>
  </p:sldIdLst>
  <p:sldSz cx="9144000" cy="6858000" type="screen4x3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588" autoAdjust="0"/>
    <p:restoredTop sz="94737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98F54-2A7B-4FF7-99C4-39BEECF32FAF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D9F33-5823-45E4-86DF-8909C842D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055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13C4-5CB8-4B73-A7C6-019D16FA05F7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133B7-AA2F-44B2-9114-B8E9A5559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23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resentations\Презентации\2014\Blue\Ti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54236-D0A6-4D4A-B226-83D67646EDDE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BE066-F0D8-4ED6-9985-8E37B185D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27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49B16-87ED-4487-ACE3-D15ACFACA017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401AD-DEDB-424C-B6CB-3948E96183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36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2A024-AFFF-4CC5-94BF-A6E4DABA996B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A544D-54B7-489B-B5E9-FAAD4CC41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51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64C80-7649-48E8-837E-24A9FE4F26DB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DBE39-C01D-4CCD-B85B-F4D41DED2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64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7B11B-F786-4B22-B48B-0F0B8D1DA443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379B0-B1E5-4370-9465-A13D4C22D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19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7DF3C-6ADF-403D-9996-6EB2B9256457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544AB-4A77-453D-B04F-88F7EEEE66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6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19CB2-431F-4AA9-888D-C79653170FA0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B85EB-44DF-4423-B4D3-D0983DE7A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36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3F9EF-C26E-4050-9C4F-6D8A629B76A0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AEF9B-659A-4CA9-B325-2C624901B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31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6EA5C-0A6D-4E86-9246-BF7975C45DE8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4BD53-18A9-45DB-A9A6-56F07FEA8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2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4B5E6-F6EF-4B30-B8C5-AE1DE5B88352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A6082-9D7A-4113-989B-2E294D79E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66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76A0C-F988-480D-919D-40D6053CED25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79F2C-E9DB-40FB-8E0F-53354ACB7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67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esentations\Презентации\2014\Blue\Print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lt1">
              <a:alpha val="87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lt1">
              <a:alpha val="87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8532FD-51F3-4E5B-B555-97789656EECC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E327A5-77FD-47B5-9DF1-C3AE46FF3F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hyperlink" Target="http://www.zvon.ru/album11.page6.foto30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://www.zvon.ru/album11.page6.foto28.html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lokola.com/wp-content/uploads/2014/05/subbotina-kolokolny.jp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435608" y="274320"/>
            <a:ext cx="749808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36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1" y="301647"/>
            <a:ext cx="87541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prstClr val="white">
                    <a:lumMod val="85000"/>
                  </a:prstClr>
                </a:solidFill>
                <a:latin typeface="Arial Black" panose="020B0A04020102020204" pitchFamily="34" charset="0"/>
                <a:cs typeface="Times New Roman" pitchFamily="18" charset="0"/>
              </a:rPr>
              <a:t>Орнаментация церковных колоколов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8388" y="1334742"/>
            <a:ext cx="4235920" cy="536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485" y="4744270"/>
            <a:ext cx="2088233" cy="196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749" y="4762438"/>
            <a:ext cx="2034168" cy="200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Содержимое 6" descr="http://www.zvon.ru/images/3_4_1/07.jpg">
            <a:hlinkClick r:id="rId5"/>
          </p:cNvPr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56" y="1334742"/>
            <a:ext cx="2448273" cy="238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7" descr="http://www.zvon.ru/images/3_4_1/08.jpg">
            <a:hlinkClick r:id="rId7"/>
          </p:cNvPr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88749" y="1378865"/>
            <a:ext cx="2520280" cy="234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081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Глазкова\Desktop\семинар изо\569579810 - копия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790" y="908720"/>
            <a:ext cx="3046585" cy="238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Глазкова\Pictures\tmp7BB-2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1203" y="2313178"/>
            <a:ext cx="2004628" cy="314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Глазкова\Pictures\639880124 - копия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2302" y="3564552"/>
            <a:ext cx="2838466" cy="310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Глазкова\Pictures\1016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951890"/>
            <a:ext cx="3361994" cy="271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79511" y="120580"/>
            <a:ext cx="503865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Колокольность</a:t>
            </a:r>
            <a:r>
              <a:rPr lang="ru-RU" sz="2400" b="1" dirty="0" smtClean="0"/>
              <a:t> в живописи</a:t>
            </a:r>
            <a:endParaRPr lang="ru-RU" sz="2400" b="1" dirty="0"/>
          </a:p>
        </p:txBody>
      </p:sp>
      <p:pic>
        <p:nvPicPr>
          <p:cNvPr id="1026" name="Picture 2" descr="C:\Users\Глазкова\Pictures\main_kolokolaspasa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8677" y="798019"/>
            <a:ext cx="3045715" cy="260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59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5082324"/>
            <a:ext cx="7198902" cy="17286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sz="1400" b="1" i="1" dirty="0">
                <a:solidFill>
                  <a:srgbClr val="002060"/>
                </a:solidFill>
              </a:rPr>
              <a:t>Наталья Субботина живет и работает в городе Самара</a:t>
            </a:r>
            <a:r>
              <a:rPr lang="ru-RU" sz="1400" b="1" i="1" dirty="0" smtClean="0">
                <a:solidFill>
                  <a:srgbClr val="002060"/>
                </a:solidFill>
              </a:rPr>
              <a:t>, </a:t>
            </a:r>
            <a:r>
              <a:rPr lang="ru-RU" sz="1400" b="1" i="1" dirty="0">
                <a:solidFill>
                  <a:srgbClr val="002060"/>
                </a:solidFill>
              </a:rPr>
              <a:t>художник, преподаватель изобразительных </a:t>
            </a:r>
            <a:r>
              <a:rPr lang="ru-RU" sz="1400" b="1" i="1" dirty="0" smtClean="0">
                <a:solidFill>
                  <a:srgbClr val="002060"/>
                </a:solidFill>
              </a:rPr>
              <a:t>искусств.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sz="1400" b="1" i="1" dirty="0" smtClean="0">
                <a:solidFill>
                  <a:srgbClr val="002060"/>
                </a:solidFill>
              </a:rPr>
              <a:t>Наталья </a:t>
            </a:r>
            <a:r>
              <a:rPr lang="ru-RU" sz="1400" b="1" i="1" dirty="0">
                <a:solidFill>
                  <a:srgbClr val="002060"/>
                </a:solidFill>
              </a:rPr>
              <a:t>является участницей многочисленных выставок, среди которых: Всероссийский фестиваль «Жигулевская палитра» (Самарский художественный музей, Самара, 2002), </a:t>
            </a:r>
            <a:r>
              <a:rPr lang="ru-RU" sz="1400" b="1" i="1" dirty="0" err="1">
                <a:solidFill>
                  <a:srgbClr val="002060"/>
                </a:solidFill>
              </a:rPr>
              <a:t>Ширяевская</a:t>
            </a:r>
            <a:r>
              <a:rPr lang="ru-RU" sz="1400" b="1" i="1" dirty="0">
                <a:solidFill>
                  <a:srgbClr val="002060"/>
                </a:solidFill>
              </a:rPr>
              <a:t> биеннале современного искусства «Еда между Европой и Азией» (Ширяево, 2003) и др.</a:t>
            </a:r>
          </a:p>
        </p:txBody>
      </p:sp>
      <p:pic>
        <p:nvPicPr>
          <p:cNvPr id="8" name="Рисунок 7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333622"/>
            <a:ext cx="2535113" cy="34879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4735860" y="13808"/>
            <a:ext cx="3643560" cy="5002926"/>
            <a:chOff x="4574983" y="240864"/>
            <a:chExt cx="3734067" cy="4205645"/>
          </a:xfrm>
        </p:grpSpPr>
        <p:pic>
          <p:nvPicPr>
            <p:cNvPr id="6" name="Рисунок 5" descr="Наталья Суботина. Колокольня Иверского монастыря. 2014">
              <a:hlinkClick r:id="rId3" tooltip="&quot;Наталья Суботина. Колокольня Иверского монастыря. 2014&quot;"/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4983" y="268803"/>
              <a:ext cx="3734067" cy="41777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4574983" y="240864"/>
              <a:ext cx="3734067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/>
                <a:t>Наталья Суботина. Колокольня </a:t>
              </a:r>
            </a:p>
            <a:p>
              <a:pPr algn="ctr"/>
              <a:r>
                <a:rPr lang="ru-RU" sz="1400" dirty="0" err="1" smtClean="0"/>
                <a:t>Иверского</a:t>
              </a:r>
              <a:r>
                <a:rPr lang="ru-RU" sz="1400" dirty="0" smtClean="0"/>
                <a:t> монастыря.2014</a:t>
              </a:r>
              <a:endParaRPr lang="ru-R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8054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Bell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Bell</Template>
  <TotalTime>2097</TotalTime>
  <Words>17</Words>
  <Application>Microsoft Office PowerPoint</Application>
  <PresentationFormat>Экран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Bell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бесплатные шаблоны powerpoint</dc:subject>
  <dc:creator>Глазкова</dc:creator>
  <cp:keywords>зима шаблон снежинки колокольчик</cp:keywords>
  <dc:description>http://freeppt.ru - Коллекция бесплатных шаблонов и пезентаций powerPoint!</dc:description>
  <cp:lastModifiedBy>Глазкова</cp:lastModifiedBy>
  <cp:revision>207</cp:revision>
  <cp:lastPrinted>2015-02-09T07:50:27Z</cp:lastPrinted>
  <dcterms:created xsi:type="dcterms:W3CDTF">2015-02-02T16:35:36Z</dcterms:created>
  <dcterms:modified xsi:type="dcterms:W3CDTF">2015-12-07T17:43:18Z</dcterms:modified>
</cp:coreProperties>
</file>