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67" r:id="rId2"/>
    <p:sldId id="291" r:id="rId3"/>
    <p:sldId id="269" r:id="rId4"/>
    <p:sldId id="270" r:id="rId5"/>
    <p:sldId id="264" r:id="rId6"/>
    <p:sldId id="265" r:id="rId7"/>
    <p:sldId id="271" r:id="rId8"/>
    <p:sldId id="281" r:id="rId9"/>
    <p:sldId id="266" r:id="rId10"/>
    <p:sldId id="272" r:id="rId11"/>
    <p:sldId id="273" r:id="rId12"/>
    <p:sldId id="274" r:id="rId13"/>
    <p:sldId id="282" r:id="rId14"/>
    <p:sldId id="275" r:id="rId15"/>
    <p:sldId id="276" r:id="rId16"/>
    <p:sldId id="277" r:id="rId17"/>
    <p:sldId id="279" r:id="rId18"/>
    <p:sldId id="278" r:id="rId19"/>
    <p:sldId id="280" r:id="rId20"/>
    <p:sldId id="283" r:id="rId21"/>
    <p:sldId id="284" r:id="rId22"/>
    <p:sldId id="285" r:id="rId23"/>
    <p:sldId id="286" r:id="rId24"/>
    <p:sldId id="290" r:id="rId25"/>
    <p:sldId id="287" r:id="rId26"/>
    <p:sldId id="288" r:id="rId27"/>
    <p:sldId id="28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7" autoAdjust="0"/>
    <p:restoredTop sz="94660"/>
  </p:normalViewPr>
  <p:slideViewPr>
    <p:cSldViewPr>
      <p:cViewPr varScale="1">
        <p:scale>
          <a:sx n="60" d="100"/>
          <a:sy n="60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02D53-CBF8-4275-B335-680826355D7E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505D5-92BE-46F4-B181-6CC0E9F96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31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5;&#1056;&#1054;&#1065;&#1040;&#1049;%20&#1041;&#1059;&#1050;&#1042;&#1040;&#1056;&#1068;%20&#1074;&#1089;&#1077;\kukla-zvuk-parovoza(muzofon.com).mp3" TargetMode="Externa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9.png"/><Relationship Id="rId9" Type="http://schemas.openxmlformats.org/officeDocument/2006/relationships/image" Target="../media/image17.jpeg"/><Relationship Id="rId1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5;&#1056;&#1054;&#1065;&#1040;&#1049;%20&#1041;&#1059;&#1050;&#1042;&#1040;&#1056;&#1068;%20&#1074;&#1089;&#1077;\kukla-zvuk-parovoza(muzofon.com).mp3" TargetMode="Externa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9.png"/><Relationship Id="rId9" Type="http://schemas.openxmlformats.org/officeDocument/2006/relationships/image" Target="../media/image17.jpeg"/><Relationship Id="rId1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5;&#1056;&#1054;&#1065;&#1040;&#1049;%20&#1041;&#1059;&#1050;&#1042;&#1040;&#1056;&#1068;%20&#1074;&#1089;&#1077;\T&#1088;&#1077;&#1074;&#1086;&#1078;&#1085;&#1072;&#1103;%20&#1084;&#1091;&#1079;&#1099;&#1082;&#1072;(muzofon.com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5;&#1056;&#1054;&#1065;&#1040;&#1049;%20&#1041;&#1059;&#1050;&#1042;&#1040;&#1056;&#1068;%20&#1074;&#1089;&#1077;\kukla-zvuk-parovoza(muzofon.com).mp3" TargetMode="Externa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9.png"/><Relationship Id="rId9" Type="http://schemas.openxmlformats.org/officeDocument/2006/relationships/image" Target="../media/image17.jpeg"/><Relationship Id="rId1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5;&#1056;&#1054;&#1065;&#1040;&#1049;%20&#1041;&#1059;&#1050;&#1042;&#1040;&#1056;&#1068;%20&#1074;&#1089;&#1077;\&#1075;&#1086;&#1074;&#1086;&#1088;&#1103;&#1090;%20&#1084;&#1099;%20&#1073;&#1103;&#1082;&#1080;%20&#1073;&#1091;&#1082;&#1080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5;&#1056;&#1054;&#1065;&#1040;&#1049;%20&#1041;&#1059;&#1050;&#1042;&#1040;&#1056;&#1068;%20&#1074;&#1089;&#1077;\kukla-zvuk-parovoza(muzofon.com).mp3" TargetMode="Externa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9.png"/><Relationship Id="rId9" Type="http://schemas.openxmlformats.org/officeDocument/2006/relationships/image" Target="../media/image17.jpe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5;&#1056;&#1054;&#1065;&#1040;&#1049;%20&#1041;&#1059;&#1050;&#1042;&#1040;&#1056;&#1068;%20&#1074;&#1089;&#1077;\kukla-zvuk-parovoza(muzofon.com).mp3" TargetMode="Externa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9.pn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.slidesharecdn.com/random-140205233153-phpapp01/95/1-2-1-2011-160-1-638.jpg?cb=13916649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39086">
            <a:off x="1753461" y="2283997"/>
            <a:ext cx="3099490" cy="4090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0" name="Picture 4" descr="Сборник программ внеурочной деятельности 1-4 класс ; Виноградова Наталья Федоровна ; 2012 ; Вентана-Граф ; 978-5-3600-2890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6733">
            <a:off x="4435306" y="2311078"/>
            <a:ext cx="3235739" cy="4336558"/>
          </a:xfrm>
          <a:prstGeom prst="rect">
            <a:avLst/>
          </a:prstGeom>
          <a:noFill/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663719" y="2546249"/>
            <a:ext cx="6859457" cy="864096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723128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/>
                <a:latin typeface="Arial Black"/>
              </a:rPr>
              <a:t>ПРОЩАЙ,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/>
                <a:latin typeface="Arial Black"/>
              </a:rPr>
              <a:t>БУКВАРЬ!!!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2D05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84286" y="2211989"/>
            <a:ext cx="7128792" cy="4435648"/>
            <a:chOff x="1484286" y="2211989"/>
            <a:chExt cx="7128792" cy="4435648"/>
          </a:xfrm>
        </p:grpSpPr>
        <p:pic>
          <p:nvPicPr>
            <p:cNvPr id="3" name="Picture 2" descr="http://image.slidesharecdn.com/random-140205233153-phpapp01/95/1-2-1-2011-160-1-638.jpg?cb=139166490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239086">
              <a:off x="1681454" y="2211989"/>
              <a:ext cx="3099490" cy="40905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" name="Picture 4" descr="Сборник программ внеурочной деятельности 1-4 класс ; Виноградова Наталья Федоровна ; 2012 ; Вентана-Граф ; 978-5-3600-2890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496733">
              <a:off x="4291290" y="2311079"/>
              <a:ext cx="3235739" cy="4336558"/>
            </a:xfrm>
            <a:prstGeom prst="rect">
              <a:avLst/>
            </a:prstGeom>
            <a:noFill/>
          </p:spPr>
        </p:pic>
        <p:sp>
          <p:nvSpPr>
            <p:cNvPr id="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484286" y="2607150"/>
              <a:ext cx="7128792" cy="1872208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723128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2D050"/>
                  </a:solidFill>
                  <a:effectLst/>
                  <a:latin typeface="Arial Black"/>
                </a:rPr>
                <a:t>ПРОЩАЙ, </a:t>
              </a:r>
            </a:p>
            <a:p>
              <a:pPr algn="ctr" rtl="0"/>
              <a:r>
                <a:rPr lang="ru-RU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2D050"/>
                  </a:solidFill>
                  <a:effectLst/>
                  <a:latin typeface="Arial Black"/>
                </a:rPr>
                <a:t>БУКВАРЬ!!!</a:t>
              </a:r>
              <a:endPara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/>
                <a:latin typeface="Arial Black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475656" y="1484784"/>
            <a:ext cx="18101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ЫМ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067944" y="1556792"/>
            <a:ext cx="3732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БМЮЛИ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827584" y="3068960"/>
            <a:ext cx="36958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ТЬИЧАТ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860032" y="3068960"/>
            <a:ext cx="38884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АЗКИСК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1484784"/>
            <a:ext cx="20986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1556792"/>
            <a:ext cx="37785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ЛЮБИМ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3068960"/>
            <a:ext cx="36498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ЧИТАТЬ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3068960"/>
            <a:ext cx="40361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СКАЗКИ 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-675456"/>
            <a:ext cx="2016224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endParaRPr lang="ru-RU" sz="50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к составить карту сокровищ для поиска подар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5976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Веселые картинки для детей. 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581128"/>
            <a:ext cx="1008112" cy="1008112"/>
          </a:xfrm>
          <a:prstGeom prst="rect">
            <a:avLst/>
          </a:prstGeom>
          <a:noFill/>
        </p:spPr>
      </p:pic>
      <p:pic>
        <p:nvPicPr>
          <p:cNvPr id="5" name="Рисунок 4" descr="http://shkolnie.ru/pars_docs/refs/17/16180/16180_html_m1790e75d.png"/>
          <p:cNvPicPr>
            <a:picLocks noChangeAspect="1" noChangeArrowheads="1"/>
          </p:cNvPicPr>
          <p:nvPr/>
        </p:nvPicPr>
        <p:blipFill>
          <a:blip r:embed="rId4" cstate="print"/>
          <a:srcRect r="57182" b="49675"/>
          <a:stretch>
            <a:fillRect/>
          </a:stretch>
        </p:blipFill>
        <p:spPr bwMode="auto">
          <a:xfrm flipH="1">
            <a:off x="1043608" y="5301208"/>
            <a:ext cx="1944216" cy="125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48064" y="4509120"/>
            <a:ext cx="12596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Ужастик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4293096"/>
            <a:ext cx="12596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Баба - Яга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3419872" y="2636912"/>
            <a:ext cx="1368152" cy="1174042"/>
            <a:chOff x="3419872" y="2636912"/>
            <a:chExt cx="1368152" cy="1174042"/>
          </a:xfrm>
        </p:grpSpPr>
        <p:pic>
          <p:nvPicPr>
            <p:cNvPr id="8" name="Picture 2" descr="Спектакль &quot;Женитьба Кощея&quot; 14 июня 2014 Москва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3928" y="2636912"/>
              <a:ext cx="864096" cy="1174042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3419872" y="3212976"/>
              <a:ext cx="1224136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Кощей</a:t>
              </a:r>
              <a:endParaRPr lang="ru-RU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03848" y="1772816"/>
            <a:ext cx="12241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Вампир</a:t>
            </a:r>
            <a:endParaRPr lang="ru-RU" dirty="0"/>
          </a:p>
        </p:txBody>
      </p:sp>
      <p:pic>
        <p:nvPicPr>
          <p:cNvPr id="11" name="Picture 4" descr="http://www.teremok.in/images/ali_baba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916832"/>
            <a:ext cx="1260139" cy="84009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24128" y="2708920"/>
            <a:ext cx="14401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Атаман и Разбойники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0992488" cy="6858000"/>
            <a:chOff x="0" y="0"/>
            <a:chExt cx="10992488" cy="6858000"/>
          </a:xfrm>
        </p:grpSpPr>
        <p:pic>
          <p:nvPicPr>
            <p:cNvPr id="3" name="Picture 2" descr="Summer, Meadow, Луг, Nature, Light, Природа, Sky, Лето, Dandelions, Свет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0992488" cy="6858000"/>
            </a:xfrm>
            <a:prstGeom prst="rect">
              <a:avLst/>
            </a:prstGeom>
            <a:noFill/>
          </p:spPr>
        </p:pic>
        <p:grpSp>
          <p:nvGrpSpPr>
            <p:cNvPr id="4" name="Группа 2"/>
            <p:cNvGrpSpPr/>
            <p:nvPr/>
          </p:nvGrpSpPr>
          <p:grpSpPr>
            <a:xfrm>
              <a:off x="0" y="2780928"/>
              <a:ext cx="9144000" cy="1371782"/>
              <a:chOff x="0" y="2492896"/>
              <a:chExt cx="9144000" cy="1371782"/>
            </a:xfrm>
          </p:grpSpPr>
          <p:pic>
            <p:nvPicPr>
              <p:cNvPr id="5" name="Рисунок 3" descr="http://shkolnie.ru/pars_docs/refs/17/16180/16180_html_m1790e75d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1874" r="11584" b="49675"/>
              <a:stretch>
                <a:fillRect/>
              </a:stretch>
            </p:blipFill>
            <p:spPr bwMode="auto">
              <a:xfrm>
                <a:off x="1979712" y="2708920"/>
                <a:ext cx="1800201" cy="1074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Рисунок 3" descr="http://shkolnie.ru/pars_docs/refs/17/16180/16180_html_m1790e75d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669" t="52002" r="2782"/>
              <a:stretch>
                <a:fillRect/>
              </a:stretch>
            </p:blipFill>
            <p:spPr bwMode="auto">
              <a:xfrm>
                <a:off x="3707904" y="2780928"/>
                <a:ext cx="3672408" cy="1039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Рисунок 4" descr="http://shkolnie.ru/pars_docs/refs/17/16180/16180_html_m1790e75d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426" t="51701" r="49760"/>
              <a:stretch>
                <a:fillRect/>
              </a:stretch>
            </p:blipFill>
            <p:spPr bwMode="auto">
              <a:xfrm>
                <a:off x="7236296" y="2636912"/>
                <a:ext cx="1907704" cy="1227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Рисунок 7" descr="D:\зуля\1 класс\фото\1 сентября\SDC13099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42328" r="31216" b="57182"/>
              <a:stretch>
                <a:fillRect/>
              </a:stretch>
            </p:blipFill>
            <p:spPr bwMode="auto">
              <a:xfrm>
                <a:off x="6588224" y="2852936"/>
                <a:ext cx="576485" cy="576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Рисунок 8" descr="D:\зуля\1 класс\фото\SDC13273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45787" r="34065" b="70461"/>
              <a:stretch>
                <a:fillRect/>
              </a:stretch>
            </p:blipFill>
            <p:spPr bwMode="auto">
              <a:xfrm>
                <a:off x="5796136" y="2852936"/>
                <a:ext cx="620456" cy="576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Рисунок 9" descr="D:\зуля\1 класс\фото\просто фото\SDC13098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36426" r="41393" b="64227"/>
              <a:stretch>
                <a:fillRect/>
              </a:stretch>
            </p:blipFill>
            <p:spPr bwMode="auto">
              <a:xfrm>
                <a:off x="4788024" y="2852936"/>
                <a:ext cx="576461" cy="576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Рисунок 10" descr="D:\зуля\1 класс\фото\просто фото\SDC13097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36546" t="3551" r="42973" b="61340"/>
              <a:stretch>
                <a:fillRect/>
              </a:stretch>
            </p:blipFill>
            <p:spPr bwMode="auto">
              <a:xfrm>
                <a:off x="4067944" y="2852936"/>
                <a:ext cx="607902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Рисунок 11" descr="D:\зуля\1 класс\фото\1 сентября\SDC13100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19122" t="40804" r="66411" b="35316"/>
              <a:stretch>
                <a:fillRect/>
              </a:stretch>
            </p:blipFill>
            <p:spPr bwMode="auto">
              <a:xfrm>
                <a:off x="2987824" y="2852936"/>
                <a:ext cx="609406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Рисунок 12" descr="D:\зуля\1 класс\фото\1 сентября\SDC13090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33984" t="3523" r="45055" b="63957"/>
              <a:stretch>
                <a:fillRect/>
              </a:stretch>
            </p:blipFill>
            <p:spPr bwMode="auto">
              <a:xfrm>
                <a:off x="2339752" y="2852936"/>
                <a:ext cx="610247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Рисунок 13" descr="D:\зуля\1 класс\фото\1 сентября\SDC12990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52786" t="26140" r="29079" b="52605"/>
              <a:stretch>
                <a:fillRect/>
              </a:stretch>
            </p:blipFill>
            <p:spPr bwMode="auto">
              <a:xfrm>
                <a:off x="7596336" y="2780928"/>
                <a:ext cx="734349" cy="647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Рисунок 14" descr="D:\зуля\1 класс\фото\SDC13361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44910" t="11436" r="37325" b="56915"/>
              <a:stretch>
                <a:fillRect/>
              </a:stretch>
            </p:blipFill>
            <p:spPr bwMode="auto">
              <a:xfrm>
                <a:off x="8388424" y="2780928"/>
                <a:ext cx="571581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Рисунок 3" descr="http://shkolnie.ru/pars_docs/refs/17/16180/16180_html_m1790e75d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57182" b="49675"/>
              <a:stretch>
                <a:fillRect/>
              </a:stretch>
            </p:blipFill>
            <p:spPr bwMode="auto">
              <a:xfrm>
                <a:off x="0" y="2492896"/>
                <a:ext cx="2100191" cy="1362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Рисунок 5" descr="C:\Documents and Settings\Администратор\Рабочий стол\фото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l="45860" t="18634" r="32449" b="63976"/>
              <a:stretch>
                <a:fillRect/>
              </a:stretch>
            </p:blipFill>
            <p:spPr bwMode="auto">
              <a:xfrm>
                <a:off x="1187624" y="2780928"/>
                <a:ext cx="665579" cy="576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8" name="kukla-zvuk-parovoz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25152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6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75656" y="2211989"/>
            <a:ext cx="7128792" cy="4435648"/>
            <a:chOff x="1475656" y="2211989"/>
            <a:chExt cx="7128792" cy="4435648"/>
          </a:xfrm>
        </p:grpSpPr>
        <p:pic>
          <p:nvPicPr>
            <p:cNvPr id="3" name="Picture 2" descr="http://image.slidesharecdn.com/random-140205233153-phpapp01/95/1-2-1-2011-160-1-638.jpg?cb=139166490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239086">
              <a:off x="1681454" y="2211989"/>
              <a:ext cx="3099490" cy="40905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" name="Picture 4" descr="Сборник программ внеурочной деятельности 1-4 класс ; Виноградова Наталья Федоровна ; 2012 ; Вентана-Граф ; 978-5-3600-2890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496733">
              <a:off x="4291290" y="2311079"/>
              <a:ext cx="3235739" cy="4336558"/>
            </a:xfrm>
            <a:prstGeom prst="rect">
              <a:avLst/>
            </a:prstGeom>
            <a:noFill/>
          </p:spPr>
        </p:pic>
        <p:sp>
          <p:nvSpPr>
            <p:cNvPr id="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475656" y="2607150"/>
              <a:ext cx="7128792" cy="1872208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723128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2D050"/>
                  </a:solidFill>
                  <a:effectLst/>
                  <a:latin typeface="Arial Black"/>
                </a:rPr>
                <a:t>ПРОЩАЙ, </a:t>
              </a:r>
            </a:p>
            <a:p>
              <a:pPr algn="ctr" rtl="0"/>
              <a:r>
                <a:rPr lang="ru-RU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2D050"/>
                  </a:solidFill>
                  <a:effectLst/>
                  <a:latin typeface="Arial Black"/>
                </a:rPr>
                <a:t>БУКВАРЬ!!!</a:t>
              </a:r>
              <a:endPara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/>
                <a:latin typeface="Arial Black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-675456"/>
            <a:ext cx="2016224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50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к составить карту сокровищ для поиска подар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5976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Веселые картинки для детей. 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581128"/>
            <a:ext cx="1008112" cy="1008112"/>
          </a:xfrm>
          <a:prstGeom prst="rect">
            <a:avLst/>
          </a:prstGeom>
          <a:noFill/>
        </p:spPr>
      </p:pic>
      <p:pic>
        <p:nvPicPr>
          <p:cNvPr id="5" name="Рисунок 4" descr="http://shkolnie.ru/pars_docs/refs/17/16180/16180_html_m1790e75d.png"/>
          <p:cNvPicPr>
            <a:picLocks noChangeAspect="1" noChangeArrowheads="1"/>
          </p:cNvPicPr>
          <p:nvPr/>
        </p:nvPicPr>
        <p:blipFill>
          <a:blip r:embed="rId4" cstate="print"/>
          <a:srcRect r="57182" b="49675"/>
          <a:stretch>
            <a:fillRect/>
          </a:stretch>
        </p:blipFill>
        <p:spPr bwMode="auto">
          <a:xfrm flipH="1">
            <a:off x="1043608" y="5301208"/>
            <a:ext cx="1944216" cy="125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48064" y="4509120"/>
            <a:ext cx="12596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Ужастик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4293096"/>
            <a:ext cx="12596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Баба - Яга</a:t>
            </a:r>
            <a:endParaRPr lang="ru-RU" dirty="0"/>
          </a:p>
        </p:txBody>
      </p:sp>
      <p:pic>
        <p:nvPicPr>
          <p:cNvPr id="8" name="Picture 2" descr="Спектакль &quot;Женитьба Кощея&quot; 14 июня 2014 Моск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636912"/>
            <a:ext cx="864096" cy="117404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19872" y="3212976"/>
            <a:ext cx="12241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Кощей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1772816"/>
            <a:ext cx="12241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Вампир</a:t>
            </a:r>
            <a:endParaRPr lang="ru-RU" dirty="0"/>
          </a:p>
        </p:txBody>
      </p:sp>
      <p:pic>
        <p:nvPicPr>
          <p:cNvPr id="11" name="Picture 4" descr="http://www.teremok.in/images/ali_baba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916832"/>
            <a:ext cx="1260139" cy="84009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24128" y="2708920"/>
            <a:ext cx="14401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Атаман и Разбойники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0"/>
            <a:ext cx="10992488" cy="6858000"/>
            <a:chOff x="0" y="0"/>
            <a:chExt cx="10992488" cy="6858000"/>
          </a:xfrm>
        </p:grpSpPr>
        <p:pic>
          <p:nvPicPr>
            <p:cNvPr id="19" name="Picture 2" descr="Summer, Meadow, Луг, Nature, Light, Природа, Sky, Лето, Dandelions, Свет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0992488" cy="6858000"/>
            </a:xfrm>
            <a:prstGeom prst="rect">
              <a:avLst/>
            </a:prstGeom>
            <a:noFill/>
          </p:spPr>
        </p:pic>
        <p:grpSp>
          <p:nvGrpSpPr>
            <p:cNvPr id="20" name="Группа 2"/>
            <p:cNvGrpSpPr/>
            <p:nvPr/>
          </p:nvGrpSpPr>
          <p:grpSpPr>
            <a:xfrm>
              <a:off x="0" y="2780928"/>
              <a:ext cx="9144000" cy="1371782"/>
              <a:chOff x="0" y="2492896"/>
              <a:chExt cx="9144000" cy="1371782"/>
            </a:xfrm>
          </p:grpSpPr>
          <p:pic>
            <p:nvPicPr>
              <p:cNvPr id="21" name="Рисунок 3" descr="http://shkolnie.ru/pars_docs/refs/17/16180/16180_html_m1790e75d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1874" r="11584" b="49675"/>
              <a:stretch>
                <a:fillRect/>
              </a:stretch>
            </p:blipFill>
            <p:spPr bwMode="auto">
              <a:xfrm>
                <a:off x="1979712" y="2708920"/>
                <a:ext cx="1800201" cy="1074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Рисунок 3" descr="http://shkolnie.ru/pars_docs/refs/17/16180/16180_html_m1790e75d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669" t="52002" r="2782"/>
              <a:stretch>
                <a:fillRect/>
              </a:stretch>
            </p:blipFill>
            <p:spPr bwMode="auto">
              <a:xfrm>
                <a:off x="3707904" y="2780928"/>
                <a:ext cx="3672408" cy="1039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Рисунок 4" descr="http://shkolnie.ru/pars_docs/refs/17/16180/16180_html_m1790e75d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426" t="51701" r="49760"/>
              <a:stretch>
                <a:fillRect/>
              </a:stretch>
            </p:blipFill>
            <p:spPr bwMode="auto">
              <a:xfrm>
                <a:off x="7236296" y="2636912"/>
                <a:ext cx="1907704" cy="1227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Рисунок 23" descr="D:\зуля\1 класс\фото\1 сентября\SDC13099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42328" r="31216" b="57182"/>
              <a:stretch>
                <a:fillRect/>
              </a:stretch>
            </p:blipFill>
            <p:spPr bwMode="auto">
              <a:xfrm>
                <a:off x="6588224" y="2852936"/>
                <a:ext cx="576485" cy="576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Рисунок 24" descr="D:\зуля\1 класс\фото\SDC13273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45787" r="34065" b="70461"/>
              <a:stretch>
                <a:fillRect/>
              </a:stretch>
            </p:blipFill>
            <p:spPr bwMode="auto">
              <a:xfrm>
                <a:off x="5796136" y="2852936"/>
                <a:ext cx="620456" cy="576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Рисунок 25" descr="D:\зуля\1 класс\фото\просто фото\SDC13098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36426" r="41393" b="64227"/>
              <a:stretch>
                <a:fillRect/>
              </a:stretch>
            </p:blipFill>
            <p:spPr bwMode="auto">
              <a:xfrm>
                <a:off x="4788024" y="2852936"/>
                <a:ext cx="576461" cy="576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Рисунок 26" descr="D:\зуля\1 класс\фото\просто фото\SDC13097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36546" t="3551" r="42973" b="61340"/>
              <a:stretch>
                <a:fillRect/>
              </a:stretch>
            </p:blipFill>
            <p:spPr bwMode="auto">
              <a:xfrm>
                <a:off x="4067944" y="2852936"/>
                <a:ext cx="607902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Рисунок 27" descr="D:\зуля\1 класс\фото\1 сентября\SDC13100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19122" t="40804" r="66411" b="35316"/>
              <a:stretch>
                <a:fillRect/>
              </a:stretch>
            </p:blipFill>
            <p:spPr bwMode="auto">
              <a:xfrm>
                <a:off x="2987824" y="2852936"/>
                <a:ext cx="609406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Рисунок 28" descr="D:\зуля\1 класс\фото\1 сентября\SDC13090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33984" t="3523" r="45055" b="63957"/>
              <a:stretch>
                <a:fillRect/>
              </a:stretch>
            </p:blipFill>
            <p:spPr bwMode="auto">
              <a:xfrm>
                <a:off x="2339752" y="2852936"/>
                <a:ext cx="610247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Рисунок 29" descr="D:\зуля\1 класс\фото\1 сентября\SDC12990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52786" t="26140" r="29079" b="52605"/>
              <a:stretch>
                <a:fillRect/>
              </a:stretch>
            </p:blipFill>
            <p:spPr bwMode="auto">
              <a:xfrm>
                <a:off x="7596336" y="2780928"/>
                <a:ext cx="734349" cy="647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Рисунок 30" descr="D:\зуля\1 класс\фото\SDC13361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44910" t="11436" r="37325" b="56915"/>
              <a:stretch>
                <a:fillRect/>
              </a:stretch>
            </p:blipFill>
            <p:spPr bwMode="auto">
              <a:xfrm>
                <a:off x="8388424" y="2780928"/>
                <a:ext cx="571581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Рисунок 3" descr="http://shkolnie.ru/pars_docs/refs/17/16180/16180_html_m1790e75d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57182" b="49675"/>
              <a:stretch>
                <a:fillRect/>
              </a:stretch>
            </p:blipFill>
            <p:spPr bwMode="auto">
              <a:xfrm>
                <a:off x="0" y="2492896"/>
                <a:ext cx="2100191" cy="1362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Рисунок 5" descr="C:\Documents and Settings\Администратор\Рабочий стол\фото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l="45860" t="18634" r="32449" b="63976"/>
              <a:stretch>
                <a:fillRect/>
              </a:stretch>
            </p:blipFill>
            <p:spPr bwMode="auto">
              <a:xfrm>
                <a:off x="1187624" y="2780928"/>
                <a:ext cx="665579" cy="576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4" name="kukla-zvuk-parovoz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25152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6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75656" y="2211989"/>
            <a:ext cx="7128792" cy="4435648"/>
            <a:chOff x="1475656" y="2211989"/>
            <a:chExt cx="7128792" cy="4435648"/>
          </a:xfrm>
        </p:grpSpPr>
        <p:pic>
          <p:nvPicPr>
            <p:cNvPr id="3" name="Picture 2" descr="http://image.slidesharecdn.com/random-140205233153-phpapp01/95/1-2-1-2011-160-1-638.jpg?cb=139166490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239086">
              <a:off x="1681454" y="2211989"/>
              <a:ext cx="3099490" cy="40905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" name="Picture 4" descr="Сборник программ внеурочной деятельности 1-4 класс ; Виноградова Наталья Федоровна ; 2012 ; Вентана-Граф ; 978-5-3600-2890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496733">
              <a:off x="4291290" y="2311079"/>
              <a:ext cx="3235739" cy="4336558"/>
            </a:xfrm>
            <a:prstGeom prst="rect">
              <a:avLst/>
            </a:prstGeom>
            <a:noFill/>
          </p:spPr>
        </p:pic>
        <p:sp>
          <p:nvSpPr>
            <p:cNvPr id="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475656" y="2600653"/>
              <a:ext cx="7128792" cy="1872208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723128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2D050"/>
                  </a:solidFill>
                  <a:effectLst/>
                  <a:latin typeface="Arial Black"/>
                </a:rPr>
                <a:t>ПРОЩАЙ, </a:t>
              </a:r>
            </a:p>
            <a:p>
              <a:pPr algn="ctr" rtl="0"/>
              <a:r>
                <a:rPr lang="ru-RU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2D050"/>
                  </a:solidFill>
                  <a:effectLst/>
                  <a:latin typeface="Arial Black"/>
                </a:rPr>
                <a:t>БУКВАРЬ!!!</a:t>
              </a:r>
              <a:endPara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/>
                <a:latin typeface="Arial Black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403648" y="2067973"/>
            <a:ext cx="7128792" cy="4435648"/>
            <a:chOff x="1475656" y="2211989"/>
            <a:chExt cx="7128792" cy="4435648"/>
          </a:xfrm>
        </p:grpSpPr>
        <p:pic>
          <p:nvPicPr>
            <p:cNvPr id="5" name="Picture 2" descr="http://image.slidesharecdn.com/random-140205233153-phpapp01/95/1-2-1-2011-160-1-638.jpg?cb=13916649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239086">
              <a:off x="1681454" y="2211989"/>
              <a:ext cx="3099490" cy="40905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6" name="Picture 4" descr="Сборник программ внеурочной деятельности 1-4 класс ; Виноградова Наталья Федоровна ; 2012 ; Вентана-Граф ; 978-5-3600-2890-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496733">
              <a:off x="4291290" y="2311079"/>
              <a:ext cx="3235739" cy="4336558"/>
            </a:xfrm>
            <a:prstGeom prst="rect">
              <a:avLst/>
            </a:prstGeom>
            <a:noFill/>
          </p:spPr>
        </p:pic>
        <p:sp>
          <p:nvSpPr>
            <p:cNvPr id="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475656" y="2633617"/>
              <a:ext cx="7128792" cy="1872208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723128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2D050"/>
                  </a:solidFill>
                  <a:effectLst/>
                  <a:latin typeface="Arial Black"/>
                </a:rPr>
                <a:t>ПРОЩАЙ, </a:t>
              </a:r>
            </a:p>
            <a:p>
              <a:pPr algn="ctr" rtl="0"/>
              <a:r>
                <a:rPr lang="ru-RU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2D050"/>
                  </a:solidFill>
                  <a:effectLst/>
                  <a:latin typeface="Arial Black"/>
                </a:rPr>
                <a:t>БУКВАРЬ!!!</a:t>
              </a:r>
              <a:endPara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/>
                <a:latin typeface="Arial Black"/>
              </a:endParaRPr>
            </a:p>
          </p:txBody>
        </p:sp>
      </p:grpSp>
      <p:pic>
        <p:nvPicPr>
          <p:cNvPr id="9" name="Tревожная музыка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4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-675456"/>
            <a:ext cx="2016224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50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к составить карту сокровищ для поиска подар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5976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Веселые картинки для детей. 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581128"/>
            <a:ext cx="1008112" cy="1008112"/>
          </a:xfrm>
          <a:prstGeom prst="rect">
            <a:avLst/>
          </a:prstGeom>
          <a:noFill/>
        </p:spPr>
      </p:pic>
      <p:pic>
        <p:nvPicPr>
          <p:cNvPr id="5" name="Рисунок 4" descr="http://shkolnie.ru/pars_docs/refs/17/16180/16180_html_m1790e75d.png"/>
          <p:cNvPicPr>
            <a:picLocks noChangeAspect="1" noChangeArrowheads="1"/>
          </p:cNvPicPr>
          <p:nvPr/>
        </p:nvPicPr>
        <p:blipFill>
          <a:blip r:embed="rId4" cstate="print"/>
          <a:srcRect r="57182" b="49675"/>
          <a:stretch>
            <a:fillRect/>
          </a:stretch>
        </p:blipFill>
        <p:spPr bwMode="auto">
          <a:xfrm flipH="1">
            <a:off x="1043608" y="5301208"/>
            <a:ext cx="1944216" cy="125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48064" y="4509120"/>
            <a:ext cx="12596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Ужастик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4293096"/>
            <a:ext cx="12596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Баба - Яга</a:t>
            </a:r>
            <a:endParaRPr lang="ru-RU" dirty="0"/>
          </a:p>
        </p:txBody>
      </p:sp>
      <p:pic>
        <p:nvPicPr>
          <p:cNvPr id="8" name="Picture 2" descr="Спектакль &quot;Женитьба Кощея&quot; 14 июня 2014 Моск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636912"/>
            <a:ext cx="864096" cy="117404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19872" y="3212976"/>
            <a:ext cx="12241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Кощей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1772816"/>
            <a:ext cx="12241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Вампир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5724128" y="1916832"/>
            <a:ext cx="1692187" cy="1438419"/>
            <a:chOff x="5724128" y="1916832"/>
            <a:chExt cx="1692187" cy="1438419"/>
          </a:xfrm>
        </p:grpSpPr>
        <p:pic>
          <p:nvPicPr>
            <p:cNvPr id="11" name="Picture 4" descr="http://www.teremok.in/images/ali_baba27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56176" y="1916832"/>
              <a:ext cx="1260139" cy="84009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724128" y="2708920"/>
              <a:ext cx="1440160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Атаман и Разбойники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0992488" cy="6858000"/>
            <a:chOff x="0" y="0"/>
            <a:chExt cx="10992488" cy="6858000"/>
          </a:xfrm>
        </p:grpSpPr>
        <p:pic>
          <p:nvPicPr>
            <p:cNvPr id="3" name="Picture 2" descr="Summer, Meadow, Луг, Nature, Light, Природа, Sky, Лето, Dandelions, Свет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0992488" cy="6858000"/>
            </a:xfrm>
            <a:prstGeom prst="rect">
              <a:avLst/>
            </a:prstGeom>
            <a:noFill/>
          </p:spPr>
        </p:pic>
        <p:grpSp>
          <p:nvGrpSpPr>
            <p:cNvPr id="4" name="Группа 2"/>
            <p:cNvGrpSpPr/>
            <p:nvPr/>
          </p:nvGrpSpPr>
          <p:grpSpPr>
            <a:xfrm>
              <a:off x="0" y="2780928"/>
              <a:ext cx="9144000" cy="1371782"/>
              <a:chOff x="0" y="2492896"/>
              <a:chExt cx="9144000" cy="1371782"/>
            </a:xfrm>
          </p:grpSpPr>
          <p:pic>
            <p:nvPicPr>
              <p:cNvPr id="5" name="Рисунок 3" descr="http://shkolnie.ru/pars_docs/refs/17/16180/16180_html_m1790e75d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1874" r="11584" b="49675"/>
              <a:stretch>
                <a:fillRect/>
              </a:stretch>
            </p:blipFill>
            <p:spPr bwMode="auto">
              <a:xfrm>
                <a:off x="1979712" y="2708920"/>
                <a:ext cx="1800201" cy="1074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Рисунок 3" descr="http://shkolnie.ru/pars_docs/refs/17/16180/16180_html_m1790e75d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669" t="52002" r="2782"/>
              <a:stretch>
                <a:fillRect/>
              </a:stretch>
            </p:blipFill>
            <p:spPr bwMode="auto">
              <a:xfrm>
                <a:off x="3707904" y="2780928"/>
                <a:ext cx="3672408" cy="1039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Рисунок 4" descr="http://shkolnie.ru/pars_docs/refs/17/16180/16180_html_m1790e75d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426" t="51701" r="49760"/>
              <a:stretch>
                <a:fillRect/>
              </a:stretch>
            </p:blipFill>
            <p:spPr bwMode="auto">
              <a:xfrm>
                <a:off x="7236296" y="2636912"/>
                <a:ext cx="1907704" cy="1227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Рисунок 7" descr="D:\зуля\1 класс\фото\1 сентября\SDC13099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42328" r="31216" b="57182"/>
              <a:stretch>
                <a:fillRect/>
              </a:stretch>
            </p:blipFill>
            <p:spPr bwMode="auto">
              <a:xfrm>
                <a:off x="6588224" y="2852936"/>
                <a:ext cx="576485" cy="576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Рисунок 8" descr="D:\зуля\1 класс\фото\SDC13273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45787" r="34065" b="70461"/>
              <a:stretch>
                <a:fillRect/>
              </a:stretch>
            </p:blipFill>
            <p:spPr bwMode="auto">
              <a:xfrm>
                <a:off x="5796136" y="2852936"/>
                <a:ext cx="620456" cy="576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Рисунок 9" descr="D:\зуля\1 класс\фото\просто фото\SDC13098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36426" r="41393" b="64227"/>
              <a:stretch>
                <a:fillRect/>
              </a:stretch>
            </p:blipFill>
            <p:spPr bwMode="auto">
              <a:xfrm>
                <a:off x="4788024" y="2852936"/>
                <a:ext cx="576461" cy="576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Рисунок 10" descr="D:\зуля\1 класс\фото\просто фото\SDC13097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36546" t="3551" r="42973" b="61340"/>
              <a:stretch>
                <a:fillRect/>
              </a:stretch>
            </p:blipFill>
            <p:spPr bwMode="auto">
              <a:xfrm>
                <a:off x="4067944" y="2852936"/>
                <a:ext cx="607902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Рисунок 11" descr="D:\зуля\1 класс\фото\1 сентября\SDC13100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19122" t="40804" r="66411" b="35316"/>
              <a:stretch>
                <a:fillRect/>
              </a:stretch>
            </p:blipFill>
            <p:spPr bwMode="auto">
              <a:xfrm>
                <a:off x="2987824" y="2852936"/>
                <a:ext cx="609406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Рисунок 12" descr="D:\зуля\1 класс\фото\1 сентября\SDC13090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33984" t="3523" r="45055" b="63957"/>
              <a:stretch>
                <a:fillRect/>
              </a:stretch>
            </p:blipFill>
            <p:spPr bwMode="auto">
              <a:xfrm>
                <a:off x="2339752" y="2852936"/>
                <a:ext cx="610247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Рисунок 13" descr="D:\зуля\1 класс\фото\1 сентября\SDC12990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52786" t="26140" r="29079" b="52605"/>
              <a:stretch>
                <a:fillRect/>
              </a:stretch>
            </p:blipFill>
            <p:spPr bwMode="auto">
              <a:xfrm>
                <a:off x="7596336" y="2780928"/>
                <a:ext cx="734349" cy="647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Рисунок 14" descr="D:\зуля\1 класс\фото\SDC13361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44910" t="11436" r="37325" b="56915"/>
              <a:stretch>
                <a:fillRect/>
              </a:stretch>
            </p:blipFill>
            <p:spPr bwMode="auto">
              <a:xfrm>
                <a:off x="8388424" y="2780928"/>
                <a:ext cx="571581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Рисунок 3" descr="http://shkolnie.ru/pars_docs/refs/17/16180/16180_html_m1790e75d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57182" b="49675"/>
              <a:stretch>
                <a:fillRect/>
              </a:stretch>
            </p:blipFill>
            <p:spPr bwMode="auto">
              <a:xfrm>
                <a:off x="0" y="2492896"/>
                <a:ext cx="2100191" cy="1362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Рисунок 5" descr="C:\Documents and Settings\Администратор\Рабочий стол\фото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l="45860" t="18634" r="32449" b="63976"/>
              <a:stretch>
                <a:fillRect/>
              </a:stretch>
            </p:blipFill>
            <p:spPr bwMode="auto">
              <a:xfrm>
                <a:off x="1187624" y="2780928"/>
                <a:ext cx="665579" cy="576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8" name="kukla-zvuk-parovoz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17951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6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22346" y="2211989"/>
            <a:ext cx="7128792" cy="4435648"/>
            <a:chOff x="1422346" y="2211989"/>
            <a:chExt cx="7128792" cy="4435648"/>
          </a:xfrm>
        </p:grpSpPr>
        <p:pic>
          <p:nvPicPr>
            <p:cNvPr id="3" name="Picture 2" descr="http://image.slidesharecdn.com/random-140205233153-phpapp01/95/1-2-1-2011-160-1-638.jpg?cb=139166490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239086">
              <a:off x="1681454" y="2211989"/>
              <a:ext cx="3099490" cy="40905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" name="Picture 4" descr="Сборник программ внеурочной деятельности 1-4 класс ; Виноградова Наталья Федоровна ; 2012 ; Вентана-Граф ; 978-5-3600-2890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496733">
              <a:off x="4291290" y="2311079"/>
              <a:ext cx="3235739" cy="4336558"/>
            </a:xfrm>
            <a:prstGeom prst="rect">
              <a:avLst/>
            </a:prstGeom>
            <a:noFill/>
          </p:spPr>
        </p:pic>
        <p:sp>
          <p:nvSpPr>
            <p:cNvPr id="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422346" y="2602129"/>
              <a:ext cx="7128792" cy="1872208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723128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2D050"/>
                  </a:solidFill>
                  <a:effectLst/>
                  <a:latin typeface="Arial Black"/>
                </a:rPr>
                <a:t>ПРОЩАЙ, </a:t>
              </a:r>
            </a:p>
            <a:p>
              <a:pPr algn="ctr" rtl="0"/>
              <a:r>
                <a:rPr lang="ru-RU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2D050"/>
                  </a:solidFill>
                  <a:effectLst/>
                  <a:latin typeface="Arial Black"/>
                </a:rPr>
                <a:t>БУКВАРЬ!!!</a:t>
              </a:r>
              <a:endPara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/>
                <a:latin typeface="Arial Black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22346" y="2211989"/>
            <a:ext cx="7128792" cy="4435648"/>
            <a:chOff x="1422346" y="2211989"/>
            <a:chExt cx="7128792" cy="4435648"/>
          </a:xfrm>
        </p:grpSpPr>
        <p:pic>
          <p:nvPicPr>
            <p:cNvPr id="3" name="Picture 2" descr="http://image.slidesharecdn.com/random-140205233153-phpapp01/95/1-2-1-2011-160-1-638.jpg?cb=13916649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239086">
              <a:off x="1681454" y="2211989"/>
              <a:ext cx="3099490" cy="40905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" name="Picture 4" descr="Сборник программ внеурочной деятельности 1-4 класс ; Виноградова Наталья Федоровна ; 2012 ; Вентана-Граф ; 978-5-3600-2890-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496733">
              <a:off x="4291290" y="2311079"/>
              <a:ext cx="3235739" cy="4336558"/>
            </a:xfrm>
            <a:prstGeom prst="rect">
              <a:avLst/>
            </a:prstGeom>
            <a:noFill/>
          </p:spPr>
        </p:pic>
        <p:sp>
          <p:nvSpPr>
            <p:cNvPr id="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422346" y="2607150"/>
              <a:ext cx="7128792" cy="1872208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723128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2D050"/>
                  </a:solidFill>
                  <a:effectLst/>
                  <a:latin typeface="Arial Black"/>
                </a:rPr>
                <a:t>ПРОЩАЙ, </a:t>
              </a:r>
            </a:p>
            <a:p>
              <a:pPr algn="ctr" rtl="0"/>
              <a:r>
                <a:rPr lang="ru-RU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2D050"/>
                  </a:solidFill>
                  <a:effectLst/>
                  <a:latin typeface="Arial Black"/>
                </a:rPr>
                <a:t>БУКВАРЬ!!!</a:t>
              </a:r>
              <a:endPara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/>
                <a:latin typeface="Arial Black"/>
              </a:endParaRPr>
            </a:p>
          </p:txBody>
        </p:sp>
      </p:grpSp>
      <p:pic>
        <p:nvPicPr>
          <p:cNvPr id="8" name="говорят мы бяки бу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152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6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675456"/>
            <a:ext cx="9468544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</a:t>
            </a:r>
            <a:endParaRPr lang="ru-RU" sz="50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99592" y="210126"/>
            <a:ext cx="770485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Письмо: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"Плод на дереве растёт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мягким знаком на конце.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нам плод тот назовёт,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найдёт то деревце?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 в дупле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самом дне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Найдёте то,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ищите давно".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62210" y="2211989"/>
            <a:ext cx="7128792" cy="4435648"/>
            <a:chOff x="1462210" y="2211989"/>
            <a:chExt cx="7128792" cy="4435648"/>
          </a:xfrm>
        </p:grpSpPr>
        <p:pic>
          <p:nvPicPr>
            <p:cNvPr id="3" name="Picture 2" descr="http://image.slidesharecdn.com/random-140205233153-phpapp01/95/1-2-1-2011-160-1-638.jpg?cb=139166490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239086">
              <a:off x="1681454" y="2211989"/>
              <a:ext cx="3099490" cy="40905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" name="Picture 4" descr="Сборник программ внеурочной деятельности 1-4 класс ; Виноградова Наталья Федоровна ; 2012 ; Вентана-Граф ; 978-5-3600-2890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496733">
              <a:off x="4291290" y="2311079"/>
              <a:ext cx="3235739" cy="4336558"/>
            </a:xfrm>
            <a:prstGeom prst="rect">
              <a:avLst/>
            </a:prstGeom>
            <a:noFill/>
          </p:spPr>
        </p:pic>
        <p:sp>
          <p:nvSpPr>
            <p:cNvPr id="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462210" y="2585904"/>
              <a:ext cx="7128792" cy="1872208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723128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2D050"/>
                  </a:solidFill>
                  <a:effectLst/>
                  <a:latin typeface="Arial Black"/>
                </a:rPr>
                <a:t>ПРОЩАЙ, </a:t>
              </a:r>
            </a:p>
            <a:p>
              <a:pPr algn="ctr" rtl="0"/>
              <a:r>
                <a:rPr lang="ru-RU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2D050"/>
                  </a:solidFill>
                  <a:effectLst/>
                  <a:latin typeface="Arial Black"/>
                </a:rPr>
                <a:t>БУКВАРЬ!!!</a:t>
              </a:r>
              <a:endPara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/>
                <a:latin typeface="Arial Black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63688" y="851230"/>
            <a:ext cx="73803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Записка: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Мы Букварь у вас украли,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Его названье разобрали.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Как все буквы соберёте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Быстро вы Букварь найдёте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Вот вам карта, что бы знать,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Где же буквы вам искать!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Нечистая сила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pic>
        <p:nvPicPr>
          <p:cNvPr id="18435" name="Picture 3" descr="Ягоды годжи картинка коня юлия уставшего из мультфильма Худеем вмест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21088"/>
            <a:ext cx="1628821" cy="2088232"/>
          </a:xfrm>
          <a:prstGeom prst="rect">
            <a:avLst/>
          </a:prstGeom>
          <a:noFill/>
        </p:spPr>
      </p:pic>
      <p:pic>
        <p:nvPicPr>
          <p:cNvPr id="18439" name="Picture 7" descr="Веселые картинки для детей. 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-27384"/>
            <a:ext cx="1644774" cy="1644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к составить карту сокровищ для поиска подар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976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hkolnie.ru/pars_docs/refs/17/16180/16180_html_m1790e75d.png"/>
          <p:cNvPicPr>
            <a:picLocks noChangeAspect="1" noChangeArrowheads="1"/>
          </p:cNvPicPr>
          <p:nvPr/>
        </p:nvPicPr>
        <p:blipFill>
          <a:blip r:embed="rId3" cstate="print"/>
          <a:srcRect r="57182" b="49675"/>
          <a:stretch>
            <a:fillRect/>
          </a:stretch>
        </p:blipFill>
        <p:spPr bwMode="auto">
          <a:xfrm flipH="1">
            <a:off x="1259632" y="5301208"/>
            <a:ext cx="1944216" cy="125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64088" y="4509120"/>
            <a:ext cx="12596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Ужастик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555776" y="4293096"/>
            <a:ext cx="1259632" cy="1296144"/>
            <a:chOff x="2555776" y="4293096"/>
            <a:chExt cx="1259632" cy="1296144"/>
          </a:xfrm>
        </p:grpSpPr>
        <p:pic>
          <p:nvPicPr>
            <p:cNvPr id="5" name="Picture 7" descr="Веселые картинки для детей. . Обои для рабочего стола с персонажами мультфильмов и детских книг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1800" y="4581128"/>
              <a:ext cx="1008112" cy="1008112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555776" y="4293096"/>
              <a:ext cx="1259632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 smtClean="0"/>
                <a:t>Баба - Яга</a:t>
              </a:r>
              <a:endParaRPr lang="ru-RU" dirty="0"/>
            </a:p>
          </p:txBody>
        </p:sp>
      </p:grpSp>
      <p:pic>
        <p:nvPicPr>
          <p:cNvPr id="9" name="Picture 2" descr="Спектакль &quot;Женитьба Кощея&quot; 14 июня 2014 Моск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636912"/>
            <a:ext cx="864096" cy="117404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35896" y="3212976"/>
            <a:ext cx="12241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Кощей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19872" y="1772816"/>
            <a:ext cx="12241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Вампир</a:t>
            </a:r>
            <a:endParaRPr lang="ru-RU" dirty="0"/>
          </a:p>
        </p:txBody>
      </p:sp>
      <p:pic>
        <p:nvPicPr>
          <p:cNvPr id="12" name="Picture 4" descr="http://www.teremok.in/images/ali_baba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916832"/>
            <a:ext cx="1260139" cy="84009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940152" y="2708920"/>
            <a:ext cx="14401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Атаман и Разбойники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ummer, Meadow, Луг, Nature, Light, Природа, Sky, Лето, Dandelions, Св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992488" cy="6858000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0" y="2780928"/>
            <a:ext cx="9144000" cy="1371782"/>
            <a:chOff x="0" y="2492896"/>
            <a:chExt cx="9144000" cy="1371782"/>
          </a:xfrm>
        </p:grpSpPr>
        <p:pic>
          <p:nvPicPr>
            <p:cNvPr id="4" name="Рисунок 3" descr="http://shkolnie.ru/pars_docs/refs/17/16180/16180_html_m1790e75d.png"/>
            <p:cNvPicPr>
              <a:picLocks noChangeAspect="1" noChangeArrowheads="1"/>
            </p:cNvPicPr>
            <p:nvPr/>
          </p:nvPicPr>
          <p:blipFill>
            <a:blip r:embed="rId4" cstate="print"/>
            <a:srcRect l="41874" r="11584" b="49675"/>
            <a:stretch>
              <a:fillRect/>
            </a:stretch>
          </p:blipFill>
          <p:spPr bwMode="auto">
            <a:xfrm>
              <a:off x="1979712" y="2708920"/>
              <a:ext cx="1800201" cy="1074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3" descr="http://shkolnie.ru/pars_docs/refs/17/16180/16180_html_m1790e75d.png"/>
            <p:cNvPicPr>
              <a:picLocks noChangeAspect="1" noChangeArrowheads="1"/>
            </p:cNvPicPr>
            <p:nvPr/>
          </p:nvPicPr>
          <p:blipFill>
            <a:blip r:embed="rId4" cstate="print"/>
            <a:srcRect l="3669" t="52002" r="2782"/>
            <a:stretch>
              <a:fillRect/>
            </a:stretch>
          </p:blipFill>
          <p:spPr bwMode="auto">
            <a:xfrm>
              <a:off x="3707904" y="2780928"/>
              <a:ext cx="3672408" cy="103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4" descr="http://shkolnie.ru/pars_docs/refs/17/16180/16180_html_m1790e75d.png"/>
            <p:cNvPicPr>
              <a:picLocks noChangeAspect="1" noChangeArrowheads="1"/>
            </p:cNvPicPr>
            <p:nvPr/>
          </p:nvPicPr>
          <p:blipFill>
            <a:blip r:embed="rId4" cstate="print"/>
            <a:srcRect l="2426" t="51701" r="49760"/>
            <a:stretch>
              <a:fillRect/>
            </a:stretch>
          </p:blipFill>
          <p:spPr bwMode="auto">
            <a:xfrm>
              <a:off x="7236296" y="2636912"/>
              <a:ext cx="1907704" cy="1227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6" descr="D:\зуля\1 класс\фото\1 сентября\SDC13099.JPG"/>
            <p:cNvPicPr>
              <a:picLocks noChangeAspect="1" noChangeArrowheads="1"/>
            </p:cNvPicPr>
            <p:nvPr/>
          </p:nvPicPr>
          <p:blipFill>
            <a:blip r:embed="rId5" cstate="print"/>
            <a:srcRect l="42328" r="31216" b="57182"/>
            <a:stretch>
              <a:fillRect/>
            </a:stretch>
          </p:blipFill>
          <p:spPr bwMode="auto">
            <a:xfrm>
              <a:off x="6588224" y="2852936"/>
              <a:ext cx="576485" cy="576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7" descr="D:\зуля\1 класс\фото\SDC13273.JPG"/>
            <p:cNvPicPr>
              <a:picLocks noChangeAspect="1" noChangeArrowheads="1"/>
            </p:cNvPicPr>
            <p:nvPr/>
          </p:nvPicPr>
          <p:blipFill>
            <a:blip r:embed="rId6" cstate="print"/>
            <a:srcRect l="45787" r="34065" b="70461"/>
            <a:stretch>
              <a:fillRect/>
            </a:stretch>
          </p:blipFill>
          <p:spPr bwMode="auto">
            <a:xfrm>
              <a:off x="5796136" y="2852936"/>
              <a:ext cx="620456" cy="576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 descr="D:\зуля\1 класс\фото\просто фото\SDC13098.JPG"/>
            <p:cNvPicPr>
              <a:picLocks noChangeAspect="1" noChangeArrowheads="1"/>
            </p:cNvPicPr>
            <p:nvPr/>
          </p:nvPicPr>
          <p:blipFill>
            <a:blip r:embed="rId7" cstate="print"/>
            <a:srcRect l="36426" r="41393" b="64227"/>
            <a:stretch>
              <a:fillRect/>
            </a:stretch>
          </p:blipFill>
          <p:spPr bwMode="auto">
            <a:xfrm>
              <a:off x="4788024" y="2852936"/>
              <a:ext cx="576461" cy="576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9" descr="D:\зуля\1 класс\фото\просто фото\SDC13097.JPG"/>
            <p:cNvPicPr>
              <a:picLocks noChangeAspect="1" noChangeArrowheads="1"/>
            </p:cNvPicPr>
            <p:nvPr/>
          </p:nvPicPr>
          <p:blipFill>
            <a:blip r:embed="rId8" cstate="print"/>
            <a:srcRect l="36546" t="3551" r="42973" b="61340"/>
            <a:stretch>
              <a:fillRect/>
            </a:stretch>
          </p:blipFill>
          <p:spPr bwMode="auto">
            <a:xfrm>
              <a:off x="4067944" y="2852936"/>
              <a:ext cx="60790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D:\зуля\1 класс\фото\1 сентября\SDC13100.JPG"/>
            <p:cNvPicPr>
              <a:picLocks noChangeAspect="1" noChangeArrowheads="1"/>
            </p:cNvPicPr>
            <p:nvPr/>
          </p:nvPicPr>
          <p:blipFill>
            <a:blip r:embed="rId9" cstate="print"/>
            <a:srcRect l="19122" t="40804" r="66411" b="35316"/>
            <a:stretch>
              <a:fillRect/>
            </a:stretch>
          </p:blipFill>
          <p:spPr bwMode="auto">
            <a:xfrm>
              <a:off x="2987824" y="2852936"/>
              <a:ext cx="60940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D:\зуля\1 класс\фото\1 сентября\SDC13090.JPG"/>
            <p:cNvPicPr>
              <a:picLocks noChangeAspect="1" noChangeArrowheads="1"/>
            </p:cNvPicPr>
            <p:nvPr/>
          </p:nvPicPr>
          <p:blipFill>
            <a:blip r:embed="rId10" cstate="print"/>
            <a:srcRect l="33984" t="3523" r="45055" b="63957"/>
            <a:stretch>
              <a:fillRect/>
            </a:stretch>
          </p:blipFill>
          <p:spPr bwMode="auto">
            <a:xfrm>
              <a:off x="2339752" y="2852936"/>
              <a:ext cx="610247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 descr="D:\зуля\1 класс\фото\1 сентября\SDC12990.JPG"/>
            <p:cNvPicPr>
              <a:picLocks noChangeAspect="1" noChangeArrowheads="1"/>
            </p:cNvPicPr>
            <p:nvPr/>
          </p:nvPicPr>
          <p:blipFill>
            <a:blip r:embed="rId11" cstate="print"/>
            <a:srcRect l="52786" t="26140" r="29079" b="52605"/>
            <a:stretch>
              <a:fillRect/>
            </a:stretch>
          </p:blipFill>
          <p:spPr bwMode="auto">
            <a:xfrm>
              <a:off x="7596336" y="2780928"/>
              <a:ext cx="734349" cy="6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13" descr="D:\зуля\1 класс\фото\SDC13361.JPG"/>
            <p:cNvPicPr>
              <a:picLocks noChangeAspect="1" noChangeArrowheads="1"/>
            </p:cNvPicPr>
            <p:nvPr/>
          </p:nvPicPr>
          <p:blipFill>
            <a:blip r:embed="rId12" cstate="print"/>
            <a:srcRect l="44910" t="11436" r="37325" b="56915"/>
            <a:stretch>
              <a:fillRect/>
            </a:stretch>
          </p:blipFill>
          <p:spPr bwMode="auto">
            <a:xfrm>
              <a:off x="8388424" y="2780928"/>
              <a:ext cx="571581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Рисунок 3" descr="http://shkolnie.ru/pars_docs/refs/17/16180/16180_html_m1790e75d.png"/>
            <p:cNvPicPr>
              <a:picLocks noChangeAspect="1" noChangeArrowheads="1"/>
            </p:cNvPicPr>
            <p:nvPr/>
          </p:nvPicPr>
          <p:blipFill>
            <a:blip r:embed="rId4" cstate="print"/>
            <a:srcRect r="57182" b="49675"/>
            <a:stretch>
              <a:fillRect/>
            </a:stretch>
          </p:blipFill>
          <p:spPr bwMode="auto">
            <a:xfrm>
              <a:off x="0" y="2492896"/>
              <a:ext cx="2100191" cy="136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Рисунок 5" descr="C:\Documents and Settings\Администратор\Рабочий стол\фото.jpg"/>
            <p:cNvPicPr>
              <a:picLocks noChangeAspect="1" noChangeArrowheads="1"/>
            </p:cNvPicPr>
            <p:nvPr/>
          </p:nvPicPr>
          <p:blipFill>
            <a:blip r:embed="rId13" cstate="print"/>
            <a:srcRect l="45860" t="18634" r="32449" b="63976"/>
            <a:stretch>
              <a:fillRect/>
            </a:stretch>
          </p:blipFill>
          <p:spPr bwMode="auto">
            <a:xfrm>
              <a:off x="1187624" y="2780928"/>
              <a:ext cx="665579" cy="576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kukla-zvuk-parovoz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17951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6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75656" y="2211989"/>
            <a:ext cx="7128792" cy="4435648"/>
            <a:chOff x="1475656" y="2211989"/>
            <a:chExt cx="7128792" cy="4435648"/>
          </a:xfrm>
        </p:grpSpPr>
        <p:pic>
          <p:nvPicPr>
            <p:cNvPr id="3" name="Picture 2" descr="http://image.slidesharecdn.com/random-140205233153-phpapp01/95/1-2-1-2011-160-1-638.jpg?cb=139166490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239086">
              <a:off x="1681454" y="2211989"/>
              <a:ext cx="3099490" cy="40905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" name="Picture 4" descr="Сборник программ внеурочной деятельности 1-4 класс ; Виноградова Наталья Федоровна ; 2012 ; Вентана-Граф ; 978-5-3600-2890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496733">
              <a:off x="4291290" y="2311079"/>
              <a:ext cx="3235739" cy="4336558"/>
            </a:xfrm>
            <a:prstGeom prst="rect">
              <a:avLst/>
            </a:prstGeom>
            <a:noFill/>
          </p:spPr>
        </p:pic>
        <p:sp>
          <p:nvSpPr>
            <p:cNvPr id="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475656" y="2585904"/>
              <a:ext cx="7128792" cy="1872208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723128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2D050"/>
                  </a:solidFill>
                  <a:effectLst/>
                  <a:latin typeface="Arial Black"/>
                </a:rPr>
                <a:t>ПРОЩАЙ, </a:t>
              </a:r>
            </a:p>
            <a:p>
              <a:pPr algn="ctr" rtl="0"/>
              <a:r>
                <a:rPr lang="ru-RU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2D050"/>
                  </a:solidFill>
                  <a:effectLst/>
                  <a:latin typeface="Arial Black"/>
                </a:rPr>
                <a:t>БУКВАРЬ!!!</a:t>
              </a:r>
              <a:endPara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/>
                <a:latin typeface="Arial Black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-675456"/>
            <a:ext cx="2016224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50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составить карту сокровищ для поиска подар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5976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Веселые картинки для детей. 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581128"/>
            <a:ext cx="1008112" cy="1008112"/>
          </a:xfrm>
          <a:prstGeom prst="rect">
            <a:avLst/>
          </a:prstGeom>
          <a:noFill/>
        </p:spPr>
      </p:pic>
      <p:pic>
        <p:nvPicPr>
          <p:cNvPr id="4" name="Рисунок 3" descr="http://shkolnie.ru/pars_docs/refs/17/16180/16180_html_m1790e75d.png"/>
          <p:cNvPicPr>
            <a:picLocks noChangeAspect="1" noChangeArrowheads="1"/>
          </p:cNvPicPr>
          <p:nvPr/>
        </p:nvPicPr>
        <p:blipFill>
          <a:blip r:embed="rId4" cstate="print"/>
          <a:srcRect r="57182" b="49675"/>
          <a:stretch>
            <a:fillRect/>
          </a:stretch>
        </p:blipFill>
        <p:spPr bwMode="auto">
          <a:xfrm flipH="1">
            <a:off x="1043608" y="5301208"/>
            <a:ext cx="1944216" cy="125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48064" y="4509120"/>
            <a:ext cx="12596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Ужастик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4293096"/>
            <a:ext cx="12596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Баба - Яга</a:t>
            </a:r>
            <a:endParaRPr lang="ru-RU" dirty="0"/>
          </a:p>
        </p:txBody>
      </p:sp>
      <p:pic>
        <p:nvPicPr>
          <p:cNvPr id="20482" name="Picture 2" descr="Спектакль &quot;Женитьба Кощея&quot; 14 июня 2014 Моск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636912"/>
            <a:ext cx="864096" cy="117404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19872" y="3212976"/>
            <a:ext cx="12241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Кощей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1772816"/>
            <a:ext cx="12241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Вампир</a:t>
            </a:r>
            <a:endParaRPr lang="ru-RU" dirty="0"/>
          </a:p>
        </p:txBody>
      </p:sp>
      <p:pic>
        <p:nvPicPr>
          <p:cNvPr id="20484" name="Picture 4" descr="http://www.teremok.in/images/ali_baba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916832"/>
            <a:ext cx="1260139" cy="84009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724128" y="2708920"/>
            <a:ext cx="14401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Атаман и Разбойники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0"/>
            <a:ext cx="10992488" cy="6858000"/>
            <a:chOff x="0" y="0"/>
            <a:chExt cx="10992488" cy="6858000"/>
          </a:xfrm>
        </p:grpSpPr>
        <p:pic>
          <p:nvPicPr>
            <p:cNvPr id="2" name="Picture 2" descr="Summer, Meadow, Луг, Nature, Light, Природа, Sky, Лето, Dandelions, Свет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0992488" cy="6858000"/>
            </a:xfrm>
            <a:prstGeom prst="rect">
              <a:avLst/>
            </a:prstGeom>
            <a:noFill/>
          </p:spPr>
        </p:pic>
        <p:grpSp>
          <p:nvGrpSpPr>
            <p:cNvPr id="3" name="Группа 2"/>
            <p:cNvGrpSpPr/>
            <p:nvPr/>
          </p:nvGrpSpPr>
          <p:grpSpPr>
            <a:xfrm>
              <a:off x="0" y="2780928"/>
              <a:ext cx="9144000" cy="1371782"/>
              <a:chOff x="0" y="2492896"/>
              <a:chExt cx="9144000" cy="1371782"/>
            </a:xfrm>
          </p:grpSpPr>
          <p:pic>
            <p:nvPicPr>
              <p:cNvPr id="4" name="Рисунок 3" descr="http://shkolnie.ru/pars_docs/refs/17/16180/16180_html_m1790e75d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1874" r="11584" b="49675"/>
              <a:stretch>
                <a:fillRect/>
              </a:stretch>
            </p:blipFill>
            <p:spPr bwMode="auto">
              <a:xfrm>
                <a:off x="1979712" y="2708920"/>
                <a:ext cx="1800201" cy="1074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Рисунок 3" descr="http://shkolnie.ru/pars_docs/refs/17/16180/16180_html_m1790e75d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669" t="52002" r="2782"/>
              <a:stretch>
                <a:fillRect/>
              </a:stretch>
            </p:blipFill>
            <p:spPr bwMode="auto">
              <a:xfrm>
                <a:off x="3707904" y="2780928"/>
                <a:ext cx="3672408" cy="1039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Рисунок 4" descr="http://shkolnie.ru/pars_docs/refs/17/16180/16180_html_m1790e75d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426" t="51701" r="49760"/>
              <a:stretch>
                <a:fillRect/>
              </a:stretch>
            </p:blipFill>
            <p:spPr bwMode="auto">
              <a:xfrm>
                <a:off x="7236296" y="2636912"/>
                <a:ext cx="1907704" cy="1227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Рисунок 6" descr="D:\зуля\1 класс\фото\1 сентября\SDC13099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42328" r="31216" b="57182"/>
              <a:stretch>
                <a:fillRect/>
              </a:stretch>
            </p:blipFill>
            <p:spPr bwMode="auto">
              <a:xfrm>
                <a:off x="6588224" y="2852936"/>
                <a:ext cx="576485" cy="576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Рисунок 7" descr="D:\зуля\1 класс\фото\SDC13273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45787" r="34065" b="70461"/>
              <a:stretch>
                <a:fillRect/>
              </a:stretch>
            </p:blipFill>
            <p:spPr bwMode="auto">
              <a:xfrm>
                <a:off x="5796136" y="2852936"/>
                <a:ext cx="620456" cy="576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Рисунок 8" descr="D:\зуля\1 класс\фото\просто фото\SDC13098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36426" r="41393" b="64227"/>
              <a:stretch>
                <a:fillRect/>
              </a:stretch>
            </p:blipFill>
            <p:spPr bwMode="auto">
              <a:xfrm>
                <a:off x="4788024" y="2852936"/>
                <a:ext cx="576461" cy="576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Рисунок 9" descr="D:\зуля\1 класс\фото\просто фото\SDC13097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36546" t="3551" r="42973" b="61340"/>
              <a:stretch>
                <a:fillRect/>
              </a:stretch>
            </p:blipFill>
            <p:spPr bwMode="auto">
              <a:xfrm>
                <a:off x="4067944" y="2852936"/>
                <a:ext cx="607902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Рисунок 10" descr="D:\зуля\1 класс\фото\1 сентября\SDC13100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19122" t="40804" r="66411" b="35316"/>
              <a:stretch>
                <a:fillRect/>
              </a:stretch>
            </p:blipFill>
            <p:spPr bwMode="auto">
              <a:xfrm>
                <a:off x="2987824" y="2852936"/>
                <a:ext cx="609406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Рисунок 11" descr="D:\зуля\1 класс\фото\1 сентября\SDC13090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33984" t="3523" r="45055" b="63957"/>
              <a:stretch>
                <a:fillRect/>
              </a:stretch>
            </p:blipFill>
            <p:spPr bwMode="auto">
              <a:xfrm>
                <a:off x="2339752" y="2852936"/>
                <a:ext cx="610247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Рисунок 12" descr="D:\зуля\1 класс\фото\1 сентября\SDC12990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52786" t="26140" r="29079" b="52605"/>
              <a:stretch>
                <a:fillRect/>
              </a:stretch>
            </p:blipFill>
            <p:spPr bwMode="auto">
              <a:xfrm>
                <a:off x="7596336" y="2780928"/>
                <a:ext cx="734349" cy="647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Рисунок 13" descr="D:\зуля\1 класс\фото\SDC13361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44910" t="11436" r="37325" b="56915"/>
              <a:stretch>
                <a:fillRect/>
              </a:stretch>
            </p:blipFill>
            <p:spPr bwMode="auto">
              <a:xfrm>
                <a:off x="8388424" y="2780928"/>
                <a:ext cx="571581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Рисунок 3" descr="http://shkolnie.ru/pars_docs/refs/17/16180/16180_html_m1790e75d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57182" b="49675"/>
              <a:stretch>
                <a:fillRect/>
              </a:stretch>
            </p:blipFill>
            <p:spPr bwMode="auto">
              <a:xfrm>
                <a:off x="0" y="2492896"/>
                <a:ext cx="2100191" cy="1362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Рисунок 5" descr="C:\Documents and Settings\Администратор\Рабочий стол\фото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l="45860" t="18634" r="32449" b="63976"/>
              <a:stretch>
                <a:fillRect/>
              </a:stretch>
            </p:blipFill>
            <p:spPr bwMode="auto">
              <a:xfrm>
                <a:off x="1187624" y="2780928"/>
                <a:ext cx="665579" cy="576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7" name="kukla-zvuk-parovoz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179512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6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632</TotalTime>
  <Words>99</Words>
  <Application>Microsoft Office PowerPoint</Application>
  <PresentationFormat>Экран (4:3)</PresentationFormat>
  <Paragraphs>60</Paragraphs>
  <Slides>27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WORK</cp:lastModifiedBy>
  <cp:revision>68</cp:revision>
  <dcterms:modified xsi:type="dcterms:W3CDTF">2015-04-08T19:22:23Z</dcterms:modified>
</cp:coreProperties>
</file>